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2.xml"/><Relationship Id="rId3" Type="http://schemas.openxmlformats.org/officeDocument/2006/relationships/slide" Target="../slides/slide6.xml"/><Relationship Id="rId7" Type="http://schemas.openxmlformats.org/officeDocument/2006/relationships/slide" Target="../slides/slide10.xml"/><Relationship Id="rId2" Type="http://schemas.openxmlformats.org/officeDocument/2006/relationships/slide" Target="../slides/slide5.xml"/><Relationship Id="rId1" Type="http://schemas.openxmlformats.org/officeDocument/2006/relationships/slide" Target="../slides/slide11.xml"/><Relationship Id="rId6" Type="http://schemas.openxmlformats.org/officeDocument/2006/relationships/slide" Target="../slides/slide9.xml"/><Relationship Id="rId5" Type="http://schemas.openxmlformats.org/officeDocument/2006/relationships/slide" Target="../slides/slide8.xml"/><Relationship Id="rId4" Type="http://schemas.openxmlformats.org/officeDocument/2006/relationships/slide" Target="../slides/slide7.xml"/><Relationship Id="rId9" Type="http://schemas.openxmlformats.org/officeDocument/2006/relationships/slide" Target="../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BFEF99-2D7F-4BE5-B8EF-AF5305A3489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C630D18-C3BE-482F-8D47-AE95D493D33D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Mociones</a:t>
          </a:r>
          <a:endParaRPr lang="es-MX" sz="1800" dirty="0">
            <a:solidFill>
              <a:schemeClr val="tx1"/>
            </a:solidFill>
          </a:endParaRPr>
        </a:p>
      </dgm:t>
    </dgm:pt>
    <dgm:pt modelId="{379FAF11-F078-4D76-9F74-D13DB698C4A2}" type="parTrans" cxnId="{2E46F3E0-EC50-4156-85C8-1169F870C011}">
      <dgm:prSet/>
      <dgm:spPr/>
      <dgm:t>
        <a:bodyPr/>
        <a:lstStyle/>
        <a:p>
          <a:endParaRPr lang="es-MX"/>
        </a:p>
      </dgm:t>
    </dgm:pt>
    <dgm:pt modelId="{13A62AE7-0878-42E3-802C-5763451A30DE}" type="sibTrans" cxnId="{2E46F3E0-EC50-4156-85C8-1169F870C011}">
      <dgm:prSet/>
      <dgm:spPr/>
      <dgm:t>
        <a:bodyPr/>
        <a:lstStyle/>
        <a:p>
          <a:endParaRPr lang="es-MX"/>
        </a:p>
      </dgm:t>
    </dgm:pt>
    <dgm:pt modelId="{E1DA2D5C-085C-4D0F-8C9C-79EBDB59FA59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Orden</a:t>
          </a:r>
          <a:endParaRPr lang="es-MX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 highlightClick="1"/>
          </dgm14:cNvPr>
        </a:ext>
      </dgm:extLst>
    </dgm:pt>
    <dgm:pt modelId="{2AFE3EEE-A8E2-4045-BE53-70EB10E4FA1E}" type="parTrans" cxnId="{A6E0B1F4-EE8B-4A81-AF37-0716B967C2F2}">
      <dgm:prSet custT="1"/>
      <dgm:spPr/>
      <dgm:t>
        <a:bodyPr/>
        <a:lstStyle/>
        <a:p>
          <a:endParaRPr lang="es-MX" sz="800"/>
        </a:p>
      </dgm:t>
    </dgm:pt>
    <dgm:pt modelId="{7944F02F-ABA8-42FC-9837-14EA522B0B4E}" type="sibTrans" cxnId="{A6E0B1F4-EE8B-4A81-AF37-0716B967C2F2}">
      <dgm:prSet/>
      <dgm:spPr/>
      <dgm:t>
        <a:bodyPr/>
        <a:lstStyle/>
        <a:p>
          <a:endParaRPr lang="es-MX"/>
        </a:p>
      </dgm:t>
    </dgm:pt>
    <dgm:pt modelId="{15738752-7C4B-4B7F-B25B-04026847AD20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Puntos</a:t>
          </a:r>
          <a:endParaRPr lang="es-MX" sz="1800" dirty="0">
            <a:solidFill>
              <a:schemeClr val="tx1"/>
            </a:solidFill>
          </a:endParaRPr>
        </a:p>
      </dgm:t>
    </dgm:pt>
    <dgm:pt modelId="{92083C53-E370-491A-9D0B-FD04709208C5}" type="parTrans" cxnId="{3CFAD6C9-C2CC-406A-B272-0D08FC41698B}">
      <dgm:prSet/>
      <dgm:spPr/>
      <dgm:t>
        <a:bodyPr/>
        <a:lstStyle/>
        <a:p>
          <a:endParaRPr lang="es-MX"/>
        </a:p>
      </dgm:t>
    </dgm:pt>
    <dgm:pt modelId="{4EEAE0C5-BB6B-40F6-913C-8BFE9F42B682}" type="sibTrans" cxnId="{3CFAD6C9-C2CC-406A-B272-0D08FC41698B}">
      <dgm:prSet/>
      <dgm:spPr/>
      <dgm:t>
        <a:bodyPr/>
        <a:lstStyle/>
        <a:p>
          <a:endParaRPr lang="es-MX"/>
        </a:p>
      </dgm:t>
    </dgm:pt>
    <dgm:pt modelId="{11A805B7-7A9D-4D9A-B737-24955AE4D7A5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Procedimiento</a:t>
          </a:r>
          <a:endParaRPr lang="es-MX" sz="1800" dirty="0">
            <a:solidFill>
              <a:schemeClr val="tx1"/>
            </a:solidFill>
          </a:endParaRPr>
        </a:p>
      </dgm:t>
    </dgm:pt>
    <dgm:pt modelId="{44BBBB54-9944-4676-AB29-5CE97257C983}" type="parTrans" cxnId="{F56AC2DA-E0AD-44F0-BD08-B7F505E37398}">
      <dgm:prSet custT="1"/>
      <dgm:spPr/>
      <dgm:t>
        <a:bodyPr/>
        <a:lstStyle/>
        <a:p>
          <a:endParaRPr lang="es-MX" sz="800"/>
        </a:p>
      </dgm:t>
    </dgm:pt>
    <dgm:pt modelId="{50CC7E9C-5333-4A8B-8051-DD5B0D2C4B0C}" type="sibTrans" cxnId="{F56AC2DA-E0AD-44F0-BD08-B7F505E37398}">
      <dgm:prSet/>
      <dgm:spPr/>
      <dgm:t>
        <a:bodyPr/>
        <a:lstStyle/>
        <a:p>
          <a:endParaRPr lang="es-MX"/>
        </a:p>
      </dgm:t>
    </dgm:pt>
    <dgm:pt modelId="{2188F6B3-DB95-43A2-B471-1538FF5F32B5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Abrir/Cerrar Sesión</a:t>
          </a:r>
          <a:endParaRPr lang="es-MX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 highlightClick="1"/>
          </dgm14:cNvPr>
        </a:ext>
      </dgm:extLst>
    </dgm:pt>
    <dgm:pt modelId="{5E2648BE-7679-4628-A410-62613B0772DC}" type="parTrans" cxnId="{30EF7E27-CA90-4EB1-AEDE-CFC235D7EE09}">
      <dgm:prSet custT="1"/>
      <dgm:spPr/>
      <dgm:t>
        <a:bodyPr/>
        <a:lstStyle/>
        <a:p>
          <a:endParaRPr lang="es-MX" sz="1000"/>
        </a:p>
      </dgm:t>
    </dgm:pt>
    <dgm:pt modelId="{4122906E-628C-470D-A837-6A009A733280}" type="sibTrans" cxnId="{30EF7E27-CA90-4EB1-AEDE-CFC235D7EE09}">
      <dgm:prSet/>
      <dgm:spPr/>
      <dgm:t>
        <a:bodyPr/>
        <a:lstStyle/>
        <a:p>
          <a:endParaRPr lang="es-MX"/>
        </a:p>
      </dgm:t>
    </dgm:pt>
    <dgm:pt modelId="{106EAD42-FD66-4372-95E6-4E32C515937E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Establecer </a:t>
          </a:r>
          <a:r>
            <a:rPr lang="es-MX" sz="1800" dirty="0" smtClean="0">
              <a:solidFill>
                <a:schemeClr val="tx1"/>
              </a:solidFill>
              <a:hlinkClick xmlns:r="http://schemas.openxmlformats.org/officeDocument/2006/relationships" r:id="rId3" action="ppaction://hlinksldjump"/>
            </a:rPr>
            <a:t>Agenda</a:t>
          </a:r>
          <a:endParaRPr lang="es-MX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 highlightClick="1"/>
          </dgm14:cNvPr>
        </a:ext>
      </dgm:extLst>
    </dgm:pt>
    <dgm:pt modelId="{A868487B-AC5C-411A-9D57-967CAD94499B}" type="parTrans" cxnId="{A1734D7F-6D84-4860-A670-EE24B7FEA2C7}">
      <dgm:prSet custT="1"/>
      <dgm:spPr/>
      <dgm:t>
        <a:bodyPr/>
        <a:lstStyle/>
        <a:p>
          <a:endParaRPr lang="es-MX" sz="800"/>
        </a:p>
      </dgm:t>
    </dgm:pt>
    <dgm:pt modelId="{00E67249-3B8D-40A7-ACEB-9077949F3AE6}" type="sibTrans" cxnId="{A1734D7F-6D84-4860-A670-EE24B7FEA2C7}">
      <dgm:prSet/>
      <dgm:spPr/>
      <dgm:t>
        <a:bodyPr/>
        <a:lstStyle/>
        <a:p>
          <a:endParaRPr lang="es-MX"/>
        </a:p>
      </dgm:t>
    </dgm:pt>
    <dgm:pt modelId="{CDC8B942-B32C-439C-8E67-A191194D46BA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Tiempo de Oratoria</a:t>
          </a:r>
          <a:endParaRPr lang="es-MX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 highlightClick="1"/>
          </dgm14:cNvPr>
        </a:ext>
      </dgm:extLst>
    </dgm:pt>
    <dgm:pt modelId="{A4CE20DC-DA83-4A84-BB77-A2083C37EFAB}" type="parTrans" cxnId="{29588E1C-E831-4FF6-9E11-41AFDC8979C2}">
      <dgm:prSet custT="1"/>
      <dgm:spPr/>
      <dgm:t>
        <a:bodyPr/>
        <a:lstStyle/>
        <a:p>
          <a:endParaRPr lang="es-MX" sz="800"/>
        </a:p>
      </dgm:t>
    </dgm:pt>
    <dgm:pt modelId="{BB6FFEC7-7A0B-40F5-AFDF-AA8A00C20655}" type="sibTrans" cxnId="{29588E1C-E831-4FF6-9E11-41AFDC8979C2}">
      <dgm:prSet/>
      <dgm:spPr/>
      <dgm:t>
        <a:bodyPr/>
        <a:lstStyle/>
        <a:p>
          <a:endParaRPr lang="es-MX"/>
        </a:p>
      </dgm:t>
    </dgm:pt>
    <dgm:pt modelId="{DBCF36A2-97A7-41DC-AC77-DDCE36280921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Sesión </a:t>
          </a:r>
          <a:r>
            <a:rPr lang="es-MX" sz="1800" dirty="0" smtClean="0">
              <a:solidFill>
                <a:schemeClr val="tx1"/>
              </a:solidFill>
              <a:hlinkClick xmlns:r="http://schemas.openxmlformats.org/officeDocument/2006/relationships" r:id="rId5" action="ppaction://hlinksldjump"/>
            </a:rPr>
            <a:t>Extraordinaria</a:t>
          </a:r>
          <a:r>
            <a:rPr lang="es-MX" sz="1800" dirty="0" smtClean="0">
              <a:solidFill>
                <a:schemeClr val="tx1"/>
              </a:solidFill>
            </a:rPr>
            <a:t> de preguntas</a:t>
          </a:r>
          <a:endParaRPr lang="es-MX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7EE58388-B92F-4760-B0CE-4D9ACFF3EE0E}" type="parTrans" cxnId="{DF5CAC4C-6706-49D4-98A7-6DA497F143E5}">
      <dgm:prSet custT="1"/>
      <dgm:spPr/>
      <dgm:t>
        <a:bodyPr/>
        <a:lstStyle/>
        <a:p>
          <a:endParaRPr lang="es-MX" sz="800"/>
        </a:p>
      </dgm:t>
    </dgm:pt>
    <dgm:pt modelId="{E5A67C36-58D0-44D8-A490-457F8A0784F1}" type="sibTrans" cxnId="{DF5CAC4C-6706-49D4-98A7-6DA497F143E5}">
      <dgm:prSet/>
      <dgm:spPr/>
      <dgm:t>
        <a:bodyPr/>
        <a:lstStyle/>
        <a:p>
          <a:endParaRPr lang="es-MX"/>
        </a:p>
      </dgm:t>
    </dgm:pt>
    <dgm:pt modelId="{975A4273-ED2D-4B2F-8CB0-955759A58201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Caucus</a:t>
          </a:r>
          <a:endParaRPr lang="es-MX" sz="1800" dirty="0">
            <a:solidFill>
              <a:schemeClr val="tx1"/>
            </a:solidFill>
          </a:endParaRPr>
        </a:p>
      </dgm:t>
    </dgm:pt>
    <dgm:pt modelId="{459E1D9A-D747-4A0E-AA67-1D546A1EBAB6}" type="parTrans" cxnId="{A70C147E-A5E3-4BBA-8B9E-10DBF3269C42}">
      <dgm:prSet custT="1"/>
      <dgm:spPr/>
      <dgm:t>
        <a:bodyPr/>
        <a:lstStyle/>
        <a:p>
          <a:endParaRPr lang="es-MX" sz="1000"/>
        </a:p>
      </dgm:t>
    </dgm:pt>
    <dgm:pt modelId="{A86AC6A5-BD78-4849-A88F-B581E826F35F}" type="sibTrans" cxnId="{A70C147E-A5E3-4BBA-8B9E-10DBF3269C42}">
      <dgm:prSet/>
      <dgm:spPr/>
      <dgm:t>
        <a:bodyPr/>
        <a:lstStyle/>
        <a:p>
          <a:endParaRPr lang="es-MX"/>
        </a:p>
      </dgm:t>
    </dgm:pt>
    <dgm:pt modelId="{1B0AE14B-FBE8-4FE3-9B1C-C85DD0AD4577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Moderado</a:t>
          </a:r>
          <a:endParaRPr lang="es-MX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 highlightClick="1"/>
          </dgm14:cNvPr>
        </a:ext>
      </dgm:extLst>
    </dgm:pt>
    <dgm:pt modelId="{3C9AA465-942D-4660-8846-E619B135991F}" type="parTrans" cxnId="{7E0469E4-D9E0-4737-BB2B-28299F90A215}">
      <dgm:prSet custT="1"/>
      <dgm:spPr/>
      <dgm:t>
        <a:bodyPr/>
        <a:lstStyle/>
        <a:p>
          <a:endParaRPr lang="es-MX" sz="800"/>
        </a:p>
      </dgm:t>
    </dgm:pt>
    <dgm:pt modelId="{61C9B6BC-CD33-4AB5-9037-1C584CF7C671}" type="sibTrans" cxnId="{7E0469E4-D9E0-4737-BB2B-28299F90A215}">
      <dgm:prSet/>
      <dgm:spPr/>
      <dgm:t>
        <a:bodyPr/>
        <a:lstStyle/>
        <a:p>
          <a:endParaRPr lang="es-MX"/>
        </a:p>
      </dgm:t>
    </dgm:pt>
    <dgm:pt modelId="{B3AD70A6-DE86-4EF0-BA99-00B7AF6108FA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Inmoderado/simple</a:t>
          </a:r>
          <a:endParaRPr lang="es-MX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 highlightClick="1"/>
          </dgm14:cNvPr>
        </a:ext>
      </dgm:extLst>
    </dgm:pt>
    <dgm:pt modelId="{2CECD994-A400-4089-BB77-90018A3E7525}" type="parTrans" cxnId="{C5973E10-829C-4540-B81C-FFE87A3C1920}">
      <dgm:prSet custT="1"/>
      <dgm:spPr/>
      <dgm:t>
        <a:bodyPr/>
        <a:lstStyle/>
        <a:p>
          <a:endParaRPr lang="es-MX" sz="800"/>
        </a:p>
      </dgm:t>
    </dgm:pt>
    <dgm:pt modelId="{60E262B7-797A-4BB6-8B34-56DE948E7D35}" type="sibTrans" cxnId="{C5973E10-829C-4540-B81C-FFE87A3C1920}">
      <dgm:prSet/>
      <dgm:spPr/>
      <dgm:t>
        <a:bodyPr/>
        <a:lstStyle/>
        <a:p>
          <a:endParaRPr lang="es-MX"/>
        </a:p>
      </dgm:t>
    </dgm:pt>
    <dgm:pt modelId="{43874934-B9F8-4581-9D5E-3F0C38353D36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  <a:hlinkClick xmlns:r="http://schemas.openxmlformats.org/officeDocument/2006/relationships" r:id="rId8" action="ppaction://hlinksldjump"/>
            </a:rPr>
            <a:t>Duda</a:t>
          </a:r>
          <a:r>
            <a:rPr lang="es-MX" sz="1800" dirty="0" smtClean="0">
              <a:solidFill>
                <a:schemeClr val="tx1"/>
              </a:solidFill>
            </a:rPr>
            <a:t> Parlamentaria</a:t>
          </a:r>
          <a:endParaRPr lang="es-MX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E82F5A9C-FD61-4493-AA37-FDEF9DCE37BF}" type="parTrans" cxnId="{11ABDF47-8582-4620-B408-3A1D7A94F733}">
      <dgm:prSet custT="1"/>
      <dgm:spPr/>
      <dgm:t>
        <a:bodyPr/>
        <a:lstStyle/>
        <a:p>
          <a:endParaRPr lang="es-MX" sz="800"/>
        </a:p>
      </dgm:t>
    </dgm:pt>
    <dgm:pt modelId="{26F13BED-1BF2-4143-BDC4-CFCC77F77470}" type="sibTrans" cxnId="{11ABDF47-8582-4620-B408-3A1D7A94F733}">
      <dgm:prSet/>
      <dgm:spPr/>
      <dgm:t>
        <a:bodyPr/>
        <a:lstStyle/>
        <a:p>
          <a:endParaRPr lang="es-MX"/>
        </a:p>
      </dgm:t>
    </dgm:pt>
    <dgm:pt modelId="{3BF4DF1A-6BA1-4552-9D70-ECA3831579AA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Privilegio Personal</a:t>
          </a:r>
          <a:endParaRPr lang="es-MX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 action="ppaction://hlinksldjump" highlightClick="1"/>
          </dgm14:cNvPr>
        </a:ext>
      </dgm:extLst>
    </dgm:pt>
    <dgm:pt modelId="{8D70E97C-44C0-400F-805D-AD03110D8C07}" type="parTrans" cxnId="{7EB75B1D-D1B8-4C42-B975-A54987B2B0D7}">
      <dgm:prSet custT="1"/>
      <dgm:spPr/>
      <dgm:t>
        <a:bodyPr/>
        <a:lstStyle/>
        <a:p>
          <a:endParaRPr lang="es-MX" sz="800"/>
        </a:p>
      </dgm:t>
    </dgm:pt>
    <dgm:pt modelId="{DB5E1FD4-35D3-4EB9-9803-2033A777B216}" type="sibTrans" cxnId="{7EB75B1D-D1B8-4C42-B975-A54987B2B0D7}">
      <dgm:prSet/>
      <dgm:spPr/>
      <dgm:t>
        <a:bodyPr/>
        <a:lstStyle/>
        <a:p>
          <a:endParaRPr lang="es-MX"/>
        </a:p>
      </dgm:t>
    </dgm:pt>
    <dgm:pt modelId="{C5732A27-DAA1-4724-A25A-88A51E45C6E9}" type="pres">
      <dgm:prSet presAssocID="{D3BFEF99-2D7F-4BE5-B8EF-AF5305A3489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95FBC93-6114-49E8-82C2-1186995260C5}" type="pres">
      <dgm:prSet presAssocID="{4C630D18-C3BE-482F-8D47-AE95D493D33D}" presName="root1" presStyleCnt="0"/>
      <dgm:spPr/>
    </dgm:pt>
    <dgm:pt modelId="{37BE2777-E24A-4C26-9802-4DC9EF897184}" type="pres">
      <dgm:prSet presAssocID="{4C630D18-C3BE-482F-8D47-AE95D493D33D}" presName="LevelOneTextNode" presStyleLbl="node0" presStyleIdx="0" presStyleCnt="2" custLinFactNeighborX="-50110" custLinFactNeighborY="578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7F0A3F8-BD3D-40C2-99A2-87BD9173DFBE}" type="pres">
      <dgm:prSet presAssocID="{4C630D18-C3BE-482F-8D47-AE95D493D33D}" presName="level2hierChild" presStyleCnt="0"/>
      <dgm:spPr/>
    </dgm:pt>
    <dgm:pt modelId="{7ECC3DCE-CD59-4A55-BA83-CED948B3E657}" type="pres">
      <dgm:prSet presAssocID="{44BBBB54-9944-4676-AB29-5CE97257C983}" presName="conn2-1" presStyleLbl="parChTrans1D2" presStyleIdx="0" presStyleCnt="4"/>
      <dgm:spPr/>
      <dgm:t>
        <a:bodyPr/>
        <a:lstStyle/>
        <a:p>
          <a:endParaRPr lang="es-MX"/>
        </a:p>
      </dgm:t>
    </dgm:pt>
    <dgm:pt modelId="{E33AED30-2B2E-494F-8458-2FD431C9AC7A}" type="pres">
      <dgm:prSet presAssocID="{44BBBB54-9944-4676-AB29-5CE97257C983}" presName="connTx" presStyleLbl="parChTrans1D2" presStyleIdx="0" presStyleCnt="4"/>
      <dgm:spPr/>
      <dgm:t>
        <a:bodyPr/>
        <a:lstStyle/>
        <a:p>
          <a:endParaRPr lang="es-MX"/>
        </a:p>
      </dgm:t>
    </dgm:pt>
    <dgm:pt modelId="{295360D3-A56D-4E15-8C61-C95F735B4048}" type="pres">
      <dgm:prSet presAssocID="{11A805B7-7A9D-4D9A-B737-24955AE4D7A5}" presName="root2" presStyleCnt="0"/>
      <dgm:spPr/>
    </dgm:pt>
    <dgm:pt modelId="{C3804635-9581-40EE-B58C-23D6F52869E0}" type="pres">
      <dgm:prSet presAssocID="{11A805B7-7A9D-4D9A-B737-24955AE4D7A5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66A12D5-CF8E-4C89-A508-7171E5860CA7}" type="pres">
      <dgm:prSet presAssocID="{11A805B7-7A9D-4D9A-B737-24955AE4D7A5}" presName="level3hierChild" presStyleCnt="0"/>
      <dgm:spPr/>
    </dgm:pt>
    <dgm:pt modelId="{A80DB07E-E2A4-4195-8B79-112D9F815962}" type="pres">
      <dgm:prSet presAssocID="{5E2648BE-7679-4628-A410-62613B0772DC}" presName="conn2-1" presStyleLbl="parChTrans1D3" presStyleIdx="0" presStyleCnt="5"/>
      <dgm:spPr/>
      <dgm:t>
        <a:bodyPr/>
        <a:lstStyle/>
        <a:p>
          <a:endParaRPr lang="es-MX"/>
        </a:p>
      </dgm:t>
    </dgm:pt>
    <dgm:pt modelId="{ED681E23-56BF-4B59-AF96-725338F991FC}" type="pres">
      <dgm:prSet presAssocID="{5E2648BE-7679-4628-A410-62613B0772DC}" presName="connTx" presStyleLbl="parChTrans1D3" presStyleIdx="0" presStyleCnt="5"/>
      <dgm:spPr/>
      <dgm:t>
        <a:bodyPr/>
        <a:lstStyle/>
        <a:p>
          <a:endParaRPr lang="es-MX"/>
        </a:p>
      </dgm:t>
    </dgm:pt>
    <dgm:pt modelId="{FC49E00C-BF4B-4667-910C-629898E6CD0A}" type="pres">
      <dgm:prSet presAssocID="{2188F6B3-DB95-43A2-B471-1538FF5F32B5}" presName="root2" presStyleCnt="0"/>
      <dgm:spPr/>
    </dgm:pt>
    <dgm:pt modelId="{2D244EDD-213C-46C0-B614-E23E6D48BA94}" type="pres">
      <dgm:prSet presAssocID="{2188F6B3-DB95-43A2-B471-1538FF5F32B5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780DA1D-5D91-4360-AE5D-C3FADE894C6A}" type="pres">
      <dgm:prSet presAssocID="{2188F6B3-DB95-43A2-B471-1538FF5F32B5}" presName="level3hierChild" presStyleCnt="0"/>
      <dgm:spPr/>
    </dgm:pt>
    <dgm:pt modelId="{DD3CF995-7A9B-4F0E-A05A-FFC366294B2D}" type="pres">
      <dgm:prSet presAssocID="{A868487B-AC5C-411A-9D57-967CAD94499B}" presName="conn2-1" presStyleLbl="parChTrans1D3" presStyleIdx="1" presStyleCnt="5"/>
      <dgm:spPr/>
      <dgm:t>
        <a:bodyPr/>
        <a:lstStyle/>
        <a:p>
          <a:endParaRPr lang="es-MX"/>
        </a:p>
      </dgm:t>
    </dgm:pt>
    <dgm:pt modelId="{90C07ECE-EC55-4CF1-9623-03DC5E71921F}" type="pres">
      <dgm:prSet presAssocID="{A868487B-AC5C-411A-9D57-967CAD94499B}" presName="connTx" presStyleLbl="parChTrans1D3" presStyleIdx="1" presStyleCnt="5"/>
      <dgm:spPr/>
      <dgm:t>
        <a:bodyPr/>
        <a:lstStyle/>
        <a:p>
          <a:endParaRPr lang="es-MX"/>
        </a:p>
      </dgm:t>
    </dgm:pt>
    <dgm:pt modelId="{2FC6B8E8-433E-4855-BD3F-B3EE5C355834}" type="pres">
      <dgm:prSet presAssocID="{106EAD42-FD66-4372-95E6-4E32C515937E}" presName="root2" presStyleCnt="0"/>
      <dgm:spPr/>
    </dgm:pt>
    <dgm:pt modelId="{2FCC95F6-0E8F-487E-A65D-938749ACD160}" type="pres">
      <dgm:prSet presAssocID="{106EAD42-FD66-4372-95E6-4E32C515937E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AE7D222-00F0-492C-8510-7EA94FBFCDCD}" type="pres">
      <dgm:prSet presAssocID="{106EAD42-FD66-4372-95E6-4E32C515937E}" presName="level3hierChild" presStyleCnt="0"/>
      <dgm:spPr/>
    </dgm:pt>
    <dgm:pt modelId="{64F44B66-52C9-48A3-B7FA-F9A49FF76FEF}" type="pres">
      <dgm:prSet presAssocID="{A4CE20DC-DA83-4A84-BB77-A2083C37EFAB}" presName="conn2-1" presStyleLbl="parChTrans1D3" presStyleIdx="2" presStyleCnt="5"/>
      <dgm:spPr/>
      <dgm:t>
        <a:bodyPr/>
        <a:lstStyle/>
        <a:p>
          <a:endParaRPr lang="es-MX"/>
        </a:p>
      </dgm:t>
    </dgm:pt>
    <dgm:pt modelId="{FF7A6B64-2AB9-447A-9F6F-D2E9917E9F4F}" type="pres">
      <dgm:prSet presAssocID="{A4CE20DC-DA83-4A84-BB77-A2083C37EFAB}" presName="connTx" presStyleLbl="parChTrans1D3" presStyleIdx="2" presStyleCnt="5"/>
      <dgm:spPr/>
      <dgm:t>
        <a:bodyPr/>
        <a:lstStyle/>
        <a:p>
          <a:endParaRPr lang="es-MX"/>
        </a:p>
      </dgm:t>
    </dgm:pt>
    <dgm:pt modelId="{70F0D6D8-EB86-47E6-BC55-8868B561A902}" type="pres">
      <dgm:prSet presAssocID="{CDC8B942-B32C-439C-8E67-A191194D46BA}" presName="root2" presStyleCnt="0"/>
      <dgm:spPr/>
    </dgm:pt>
    <dgm:pt modelId="{690B2CA9-8732-43C7-A106-B48454F5A529}" type="pres">
      <dgm:prSet presAssocID="{CDC8B942-B32C-439C-8E67-A191194D46BA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3846CE0-FE96-4A09-9F80-8EF589E3417D}" type="pres">
      <dgm:prSet presAssocID="{CDC8B942-B32C-439C-8E67-A191194D46BA}" presName="level3hierChild" presStyleCnt="0"/>
      <dgm:spPr/>
    </dgm:pt>
    <dgm:pt modelId="{FA24D37E-F8AA-4065-96FF-D9A1FCC07F05}" type="pres">
      <dgm:prSet presAssocID="{7EE58388-B92F-4760-B0CE-4D9ACFF3EE0E}" presName="conn2-1" presStyleLbl="parChTrans1D3" presStyleIdx="3" presStyleCnt="5"/>
      <dgm:spPr/>
      <dgm:t>
        <a:bodyPr/>
        <a:lstStyle/>
        <a:p>
          <a:endParaRPr lang="es-MX"/>
        </a:p>
      </dgm:t>
    </dgm:pt>
    <dgm:pt modelId="{98EE4229-C32D-4C0E-90A7-3B63B93F3DA8}" type="pres">
      <dgm:prSet presAssocID="{7EE58388-B92F-4760-B0CE-4D9ACFF3EE0E}" presName="connTx" presStyleLbl="parChTrans1D3" presStyleIdx="3" presStyleCnt="5"/>
      <dgm:spPr/>
      <dgm:t>
        <a:bodyPr/>
        <a:lstStyle/>
        <a:p>
          <a:endParaRPr lang="es-MX"/>
        </a:p>
      </dgm:t>
    </dgm:pt>
    <dgm:pt modelId="{1C082C24-E37A-4A18-97B7-9BD5802E8277}" type="pres">
      <dgm:prSet presAssocID="{DBCF36A2-97A7-41DC-AC77-DDCE36280921}" presName="root2" presStyleCnt="0"/>
      <dgm:spPr/>
    </dgm:pt>
    <dgm:pt modelId="{71652159-2A62-46F4-9E34-E1EE824128BE}" type="pres">
      <dgm:prSet presAssocID="{DBCF36A2-97A7-41DC-AC77-DDCE36280921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640DEFA-084E-4A5D-953F-7B8D8599E232}" type="pres">
      <dgm:prSet presAssocID="{DBCF36A2-97A7-41DC-AC77-DDCE36280921}" presName="level3hierChild" presStyleCnt="0"/>
      <dgm:spPr/>
    </dgm:pt>
    <dgm:pt modelId="{388B63D8-200A-4DAB-93BF-841B56D025DC}" type="pres">
      <dgm:prSet presAssocID="{459E1D9A-D747-4A0E-AA67-1D546A1EBAB6}" presName="conn2-1" presStyleLbl="parChTrans1D3" presStyleIdx="4" presStyleCnt="5"/>
      <dgm:spPr/>
      <dgm:t>
        <a:bodyPr/>
        <a:lstStyle/>
        <a:p>
          <a:endParaRPr lang="es-MX"/>
        </a:p>
      </dgm:t>
    </dgm:pt>
    <dgm:pt modelId="{D2B542B2-612D-4E0E-BF40-38D098E7BB48}" type="pres">
      <dgm:prSet presAssocID="{459E1D9A-D747-4A0E-AA67-1D546A1EBAB6}" presName="connTx" presStyleLbl="parChTrans1D3" presStyleIdx="4" presStyleCnt="5"/>
      <dgm:spPr/>
      <dgm:t>
        <a:bodyPr/>
        <a:lstStyle/>
        <a:p>
          <a:endParaRPr lang="es-MX"/>
        </a:p>
      </dgm:t>
    </dgm:pt>
    <dgm:pt modelId="{8E18F8CC-59DB-4387-AF08-9587B4C79860}" type="pres">
      <dgm:prSet presAssocID="{975A4273-ED2D-4B2F-8CB0-955759A58201}" presName="root2" presStyleCnt="0"/>
      <dgm:spPr/>
    </dgm:pt>
    <dgm:pt modelId="{C707F0B1-1A43-4EB2-9961-34A71817AA71}" type="pres">
      <dgm:prSet presAssocID="{975A4273-ED2D-4B2F-8CB0-955759A58201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82F0603-F8B1-4703-80F4-01CF89B557D1}" type="pres">
      <dgm:prSet presAssocID="{975A4273-ED2D-4B2F-8CB0-955759A58201}" presName="level3hierChild" presStyleCnt="0"/>
      <dgm:spPr/>
    </dgm:pt>
    <dgm:pt modelId="{02711E93-9DD2-4089-BF7D-C914CE8485A2}" type="pres">
      <dgm:prSet presAssocID="{3C9AA465-942D-4660-8846-E619B135991F}" presName="conn2-1" presStyleLbl="parChTrans1D4" presStyleIdx="0" presStyleCnt="2"/>
      <dgm:spPr/>
      <dgm:t>
        <a:bodyPr/>
        <a:lstStyle/>
        <a:p>
          <a:endParaRPr lang="es-MX"/>
        </a:p>
      </dgm:t>
    </dgm:pt>
    <dgm:pt modelId="{A1525122-5B2E-402F-82A0-1E806B19E0CD}" type="pres">
      <dgm:prSet presAssocID="{3C9AA465-942D-4660-8846-E619B135991F}" presName="connTx" presStyleLbl="parChTrans1D4" presStyleIdx="0" presStyleCnt="2"/>
      <dgm:spPr/>
      <dgm:t>
        <a:bodyPr/>
        <a:lstStyle/>
        <a:p>
          <a:endParaRPr lang="es-MX"/>
        </a:p>
      </dgm:t>
    </dgm:pt>
    <dgm:pt modelId="{19A3F8B3-8061-4AC0-9288-E7E0B6914C6A}" type="pres">
      <dgm:prSet presAssocID="{1B0AE14B-FBE8-4FE3-9B1C-C85DD0AD4577}" presName="root2" presStyleCnt="0"/>
      <dgm:spPr/>
    </dgm:pt>
    <dgm:pt modelId="{9AF964C5-E31B-43C9-A9AD-3041D7CF6FF5}" type="pres">
      <dgm:prSet presAssocID="{1B0AE14B-FBE8-4FE3-9B1C-C85DD0AD4577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E08813-EED9-46C4-84D2-B011D7A1EFBE}" type="pres">
      <dgm:prSet presAssocID="{1B0AE14B-FBE8-4FE3-9B1C-C85DD0AD4577}" presName="level3hierChild" presStyleCnt="0"/>
      <dgm:spPr/>
    </dgm:pt>
    <dgm:pt modelId="{68644FA5-59E2-4E6D-A395-9AEEEA2DFA0A}" type="pres">
      <dgm:prSet presAssocID="{2CECD994-A400-4089-BB77-90018A3E7525}" presName="conn2-1" presStyleLbl="parChTrans1D4" presStyleIdx="1" presStyleCnt="2"/>
      <dgm:spPr/>
      <dgm:t>
        <a:bodyPr/>
        <a:lstStyle/>
        <a:p>
          <a:endParaRPr lang="es-MX"/>
        </a:p>
      </dgm:t>
    </dgm:pt>
    <dgm:pt modelId="{02C34D18-2A89-47F0-95EF-8AD44EF5FAC4}" type="pres">
      <dgm:prSet presAssocID="{2CECD994-A400-4089-BB77-90018A3E7525}" presName="connTx" presStyleLbl="parChTrans1D4" presStyleIdx="1" presStyleCnt="2"/>
      <dgm:spPr/>
      <dgm:t>
        <a:bodyPr/>
        <a:lstStyle/>
        <a:p>
          <a:endParaRPr lang="es-MX"/>
        </a:p>
      </dgm:t>
    </dgm:pt>
    <dgm:pt modelId="{500A179A-158B-4E90-A9E4-DDEFEDEB7DF4}" type="pres">
      <dgm:prSet presAssocID="{B3AD70A6-DE86-4EF0-BA99-00B7AF6108FA}" presName="root2" presStyleCnt="0"/>
      <dgm:spPr/>
    </dgm:pt>
    <dgm:pt modelId="{4F8D5ACC-BEF2-4275-BD7C-39EC2D4BF452}" type="pres">
      <dgm:prSet presAssocID="{B3AD70A6-DE86-4EF0-BA99-00B7AF6108FA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FB9171C-72C7-40E5-A798-C78F39E2CE66}" type="pres">
      <dgm:prSet presAssocID="{B3AD70A6-DE86-4EF0-BA99-00B7AF6108FA}" presName="level3hierChild" presStyleCnt="0"/>
      <dgm:spPr/>
    </dgm:pt>
    <dgm:pt modelId="{26C7B78E-3A7E-4D5D-8233-4C1AAA77FFFE}" type="pres">
      <dgm:prSet presAssocID="{15738752-7C4B-4B7F-B25B-04026847AD20}" presName="root1" presStyleCnt="0"/>
      <dgm:spPr/>
    </dgm:pt>
    <dgm:pt modelId="{7680B1DE-3B43-4A3C-9F72-D7930B95222D}" type="pres">
      <dgm:prSet presAssocID="{15738752-7C4B-4B7F-B25B-04026847AD20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1E2D558-F593-4791-A4E6-9B8C8846E4D7}" type="pres">
      <dgm:prSet presAssocID="{15738752-7C4B-4B7F-B25B-04026847AD20}" presName="level2hierChild" presStyleCnt="0"/>
      <dgm:spPr/>
    </dgm:pt>
    <dgm:pt modelId="{C3EADFA1-8A07-484D-8E98-2B09CC52BB86}" type="pres">
      <dgm:prSet presAssocID="{2AFE3EEE-A8E2-4045-BE53-70EB10E4FA1E}" presName="conn2-1" presStyleLbl="parChTrans1D2" presStyleIdx="1" presStyleCnt="4"/>
      <dgm:spPr/>
      <dgm:t>
        <a:bodyPr/>
        <a:lstStyle/>
        <a:p>
          <a:endParaRPr lang="es-MX"/>
        </a:p>
      </dgm:t>
    </dgm:pt>
    <dgm:pt modelId="{96EF718B-7C89-41D2-BEB0-ADBC9DA72A74}" type="pres">
      <dgm:prSet presAssocID="{2AFE3EEE-A8E2-4045-BE53-70EB10E4FA1E}" presName="connTx" presStyleLbl="parChTrans1D2" presStyleIdx="1" presStyleCnt="4"/>
      <dgm:spPr/>
      <dgm:t>
        <a:bodyPr/>
        <a:lstStyle/>
        <a:p>
          <a:endParaRPr lang="es-MX"/>
        </a:p>
      </dgm:t>
    </dgm:pt>
    <dgm:pt modelId="{C94193DF-41AD-4D7A-9553-9566A9018BA7}" type="pres">
      <dgm:prSet presAssocID="{E1DA2D5C-085C-4D0F-8C9C-79EBDB59FA59}" presName="root2" presStyleCnt="0"/>
      <dgm:spPr/>
    </dgm:pt>
    <dgm:pt modelId="{463EC668-0B88-4114-8F45-2BEEB4906743}" type="pres">
      <dgm:prSet presAssocID="{E1DA2D5C-085C-4D0F-8C9C-79EBDB59FA59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6E97515-890D-408D-8AA4-7C6765C98E4A}" type="pres">
      <dgm:prSet presAssocID="{E1DA2D5C-085C-4D0F-8C9C-79EBDB59FA59}" presName="level3hierChild" presStyleCnt="0"/>
      <dgm:spPr/>
    </dgm:pt>
    <dgm:pt modelId="{B0CF5549-816A-4889-8234-F69621543C12}" type="pres">
      <dgm:prSet presAssocID="{E82F5A9C-FD61-4493-AA37-FDEF9DCE37BF}" presName="conn2-1" presStyleLbl="parChTrans1D2" presStyleIdx="2" presStyleCnt="4"/>
      <dgm:spPr/>
      <dgm:t>
        <a:bodyPr/>
        <a:lstStyle/>
        <a:p>
          <a:endParaRPr lang="es-MX"/>
        </a:p>
      </dgm:t>
    </dgm:pt>
    <dgm:pt modelId="{D27BE6CD-84CA-4789-B1A4-104A9EBDE184}" type="pres">
      <dgm:prSet presAssocID="{E82F5A9C-FD61-4493-AA37-FDEF9DCE37BF}" presName="connTx" presStyleLbl="parChTrans1D2" presStyleIdx="2" presStyleCnt="4"/>
      <dgm:spPr/>
      <dgm:t>
        <a:bodyPr/>
        <a:lstStyle/>
        <a:p>
          <a:endParaRPr lang="es-MX"/>
        </a:p>
      </dgm:t>
    </dgm:pt>
    <dgm:pt modelId="{FDF09527-D649-48CA-8F6D-08C46CB04385}" type="pres">
      <dgm:prSet presAssocID="{43874934-B9F8-4581-9D5E-3F0C38353D36}" presName="root2" presStyleCnt="0"/>
      <dgm:spPr/>
    </dgm:pt>
    <dgm:pt modelId="{C92919E8-D857-42EF-9E1B-EE27783E38D0}" type="pres">
      <dgm:prSet presAssocID="{43874934-B9F8-4581-9D5E-3F0C38353D36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59768C-6AA7-41CF-ADFB-C0E60D8C9740}" type="pres">
      <dgm:prSet presAssocID="{43874934-B9F8-4581-9D5E-3F0C38353D36}" presName="level3hierChild" presStyleCnt="0"/>
      <dgm:spPr/>
    </dgm:pt>
    <dgm:pt modelId="{3EE7F8B1-E865-49D8-8AF9-2FA8EFBAB90A}" type="pres">
      <dgm:prSet presAssocID="{8D70E97C-44C0-400F-805D-AD03110D8C07}" presName="conn2-1" presStyleLbl="parChTrans1D2" presStyleIdx="3" presStyleCnt="4"/>
      <dgm:spPr/>
      <dgm:t>
        <a:bodyPr/>
        <a:lstStyle/>
        <a:p>
          <a:endParaRPr lang="es-MX"/>
        </a:p>
      </dgm:t>
    </dgm:pt>
    <dgm:pt modelId="{95CF1E4E-0D98-45A6-89C2-26E57EA6F136}" type="pres">
      <dgm:prSet presAssocID="{8D70E97C-44C0-400F-805D-AD03110D8C07}" presName="connTx" presStyleLbl="parChTrans1D2" presStyleIdx="3" presStyleCnt="4"/>
      <dgm:spPr/>
      <dgm:t>
        <a:bodyPr/>
        <a:lstStyle/>
        <a:p>
          <a:endParaRPr lang="es-MX"/>
        </a:p>
      </dgm:t>
    </dgm:pt>
    <dgm:pt modelId="{420AAD9E-97D6-46F9-A016-F96022A92F58}" type="pres">
      <dgm:prSet presAssocID="{3BF4DF1A-6BA1-4552-9D70-ECA3831579AA}" presName="root2" presStyleCnt="0"/>
      <dgm:spPr/>
    </dgm:pt>
    <dgm:pt modelId="{A531C853-EA66-4009-8056-FF57D257A2D4}" type="pres">
      <dgm:prSet presAssocID="{3BF4DF1A-6BA1-4552-9D70-ECA3831579AA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6BEE513-C296-4511-9281-2F9845CA58E0}" type="pres">
      <dgm:prSet presAssocID="{3BF4DF1A-6BA1-4552-9D70-ECA3831579AA}" presName="level3hierChild" presStyleCnt="0"/>
      <dgm:spPr/>
    </dgm:pt>
  </dgm:ptLst>
  <dgm:cxnLst>
    <dgm:cxn modelId="{2D88AF95-CA03-43B9-8971-EF40DC1F2120}" type="presOf" srcId="{459E1D9A-D747-4A0E-AA67-1D546A1EBAB6}" destId="{388B63D8-200A-4DAB-93BF-841B56D025DC}" srcOrd="0" destOrd="0" presId="urn:microsoft.com/office/officeart/2005/8/layout/hierarchy2"/>
    <dgm:cxn modelId="{269C5CB4-F702-4A1D-A838-1CDF16F63567}" type="presOf" srcId="{7EE58388-B92F-4760-B0CE-4D9ACFF3EE0E}" destId="{98EE4229-C32D-4C0E-90A7-3B63B93F3DA8}" srcOrd="1" destOrd="0" presId="urn:microsoft.com/office/officeart/2005/8/layout/hierarchy2"/>
    <dgm:cxn modelId="{EF029217-B420-4B61-855E-ECDA1BDEF983}" type="presOf" srcId="{975A4273-ED2D-4B2F-8CB0-955759A58201}" destId="{C707F0B1-1A43-4EB2-9961-34A71817AA71}" srcOrd="0" destOrd="0" presId="urn:microsoft.com/office/officeart/2005/8/layout/hierarchy2"/>
    <dgm:cxn modelId="{B70A20B6-7282-4CA4-BCBA-F282CCA240B3}" type="presOf" srcId="{CDC8B942-B32C-439C-8E67-A191194D46BA}" destId="{690B2CA9-8732-43C7-A106-B48454F5A529}" srcOrd="0" destOrd="0" presId="urn:microsoft.com/office/officeart/2005/8/layout/hierarchy2"/>
    <dgm:cxn modelId="{997D4B4D-FC86-4A5E-8498-2010B29E347F}" type="presOf" srcId="{43874934-B9F8-4581-9D5E-3F0C38353D36}" destId="{C92919E8-D857-42EF-9E1B-EE27783E38D0}" srcOrd="0" destOrd="0" presId="urn:microsoft.com/office/officeart/2005/8/layout/hierarchy2"/>
    <dgm:cxn modelId="{29588E1C-E831-4FF6-9E11-41AFDC8979C2}" srcId="{11A805B7-7A9D-4D9A-B737-24955AE4D7A5}" destId="{CDC8B942-B32C-439C-8E67-A191194D46BA}" srcOrd="2" destOrd="0" parTransId="{A4CE20DC-DA83-4A84-BB77-A2083C37EFAB}" sibTransId="{BB6FFEC7-7A0B-40F5-AFDF-AA8A00C20655}"/>
    <dgm:cxn modelId="{7EB75B1D-D1B8-4C42-B975-A54987B2B0D7}" srcId="{15738752-7C4B-4B7F-B25B-04026847AD20}" destId="{3BF4DF1A-6BA1-4552-9D70-ECA3831579AA}" srcOrd="2" destOrd="0" parTransId="{8D70E97C-44C0-400F-805D-AD03110D8C07}" sibTransId="{DB5E1FD4-35D3-4EB9-9803-2033A777B216}"/>
    <dgm:cxn modelId="{A70C147E-A5E3-4BBA-8B9E-10DBF3269C42}" srcId="{11A805B7-7A9D-4D9A-B737-24955AE4D7A5}" destId="{975A4273-ED2D-4B2F-8CB0-955759A58201}" srcOrd="4" destOrd="0" parTransId="{459E1D9A-D747-4A0E-AA67-1D546A1EBAB6}" sibTransId="{A86AC6A5-BD78-4849-A88F-B581E826F35F}"/>
    <dgm:cxn modelId="{E929356F-F46B-4ADA-83A6-01652FB9C6A6}" type="presOf" srcId="{8D70E97C-44C0-400F-805D-AD03110D8C07}" destId="{95CF1E4E-0D98-45A6-89C2-26E57EA6F136}" srcOrd="1" destOrd="0" presId="urn:microsoft.com/office/officeart/2005/8/layout/hierarchy2"/>
    <dgm:cxn modelId="{7339718C-C0A7-4162-A1AB-62229F30048F}" type="presOf" srcId="{7EE58388-B92F-4760-B0CE-4D9ACFF3EE0E}" destId="{FA24D37E-F8AA-4065-96FF-D9A1FCC07F05}" srcOrd="0" destOrd="0" presId="urn:microsoft.com/office/officeart/2005/8/layout/hierarchy2"/>
    <dgm:cxn modelId="{C5973E10-829C-4540-B81C-FFE87A3C1920}" srcId="{975A4273-ED2D-4B2F-8CB0-955759A58201}" destId="{B3AD70A6-DE86-4EF0-BA99-00B7AF6108FA}" srcOrd="1" destOrd="0" parTransId="{2CECD994-A400-4089-BB77-90018A3E7525}" sibTransId="{60E262B7-797A-4BB6-8B34-56DE948E7D35}"/>
    <dgm:cxn modelId="{B385DFD8-90CC-485E-8A27-3823DB5C0C02}" type="presOf" srcId="{E82F5A9C-FD61-4493-AA37-FDEF9DCE37BF}" destId="{B0CF5549-816A-4889-8234-F69621543C12}" srcOrd="0" destOrd="0" presId="urn:microsoft.com/office/officeart/2005/8/layout/hierarchy2"/>
    <dgm:cxn modelId="{4FD5AC92-6B94-4E95-A5A3-5C36658D5866}" type="presOf" srcId="{106EAD42-FD66-4372-95E6-4E32C515937E}" destId="{2FCC95F6-0E8F-487E-A65D-938749ACD160}" srcOrd="0" destOrd="0" presId="urn:microsoft.com/office/officeart/2005/8/layout/hierarchy2"/>
    <dgm:cxn modelId="{47F9F28F-8517-47B7-8B7B-0E1C459B26CF}" type="presOf" srcId="{2188F6B3-DB95-43A2-B471-1538FF5F32B5}" destId="{2D244EDD-213C-46C0-B614-E23E6D48BA94}" srcOrd="0" destOrd="0" presId="urn:microsoft.com/office/officeart/2005/8/layout/hierarchy2"/>
    <dgm:cxn modelId="{101E6C4F-D992-44AD-A77D-15998B94F0C0}" type="presOf" srcId="{A868487B-AC5C-411A-9D57-967CAD94499B}" destId="{90C07ECE-EC55-4CF1-9623-03DC5E71921F}" srcOrd="1" destOrd="0" presId="urn:microsoft.com/office/officeart/2005/8/layout/hierarchy2"/>
    <dgm:cxn modelId="{518FB1FD-E25B-4839-AE62-497CE667210D}" type="presOf" srcId="{3C9AA465-942D-4660-8846-E619B135991F}" destId="{02711E93-9DD2-4089-BF7D-C914CE8485A2}" srcOrd="0" destOrd="0" presId="urn:microsoft.com/office/officeart/2005/8/layout/hierarchy2"/>
    <dgm:cxn modelId="{E073D647-6E41-4C24-A0CB-A4E670121956}" type="presOf" srcId="{A868487B-AC5C-411A-9D57-967CAD94499B}" destId="{DD3CF995-7A9B-4F0E-A05A-FFC366294B2D}" srcOrd="0" destOrd="0" presId="urn:microsoft.com/office/officeart/2005/8/layout/hierarchy2"/>
    <dgm:cxn modelId="{BBF2BC35-840F-4D43-BC41-18CE42F347F4}" type="presOf" srcId="{E1DA2D5C-085C-4D0F-8C9C-79EBDB59FA59}" destId="{463EC668-0B88-4114-8F45-2BEEB4906743}" srcOrd="0" destOrd="0" presId="urn:microsoft.com/office/officeart/2005/8/layout/hierarchy2"/>
    <dgm:cxn modelId="{34E17E43-6C99-44EB-85A7-6F57B00A833D}" type="presOf" srcId="{11A805B7-7A9D-4D9A-B737-24955AE4D7A5}" destId="{C3804635-9581-40EE-B58C-23D6F52869E0}" srcOrd="0" destOrd="0" presId="urn:microsoft.com/office/officeart/2005/8/layout/hierarchy2"/>
    <dgm:cxn modelId="{2E46F3E0-EC50-4156-85C8-1169F870C011}" srcId="{D3BFEF99-2D7F-4BE5-B8EF-AF5305A3489F}" destId="{4C630D18-C3BE-482F-8D47-AE95D493D33D}" srcOrd="0" destOrd="0" parTransId="{379FAF11-F078-4D76-9F74-D13DB698C4A2}" sibTransId="{13A62AE7-0878-42E3-802C-5763451A30DE}"/>
    <dgm:cxn modelId="{C20C16A7-401C-47B1-9474-BA963F6E63FF}" type="presOf" srcId="{4C630D18-C3BE-482F-8D47-AE95D493D33D}" destId="{37BE2777-E24A-4C26-9802-4DC9EF897184}" srcOrd="0" destOrd="0" presId="urn:microsoft.com/office/officeart/2005/8/layout/hierarchy2"/>
    <dgm:cxn modelId="{16B0F059-028B-40AE-94E0-61EC69968C5C}" type="presOf" srcId="{1B0AE14B-FBE8-4FE3-9B1C-C85DD0AD4577}" destId="{9AF964C5-E31B-43C9-A9AD-3041D7CF6FF5}" srcOrd="0" destOrd="0" presId="urn:microsoft.com/office/officeart/2005/8/layout/hierarchy2"/>
    <dgm:cxn modelId="{74982A83-2709-4245-B29B-003AB938E2B5}" type="presOf" srcId="{3BF4DF1A-6BA1-4552-9D70-ECA3831579AA}" destId="{A531C853-EA66-4009-8056-FF57D257A2D4}" srcOrd="0" destOrd="0" presId="urn:microsoft.com/office/officeart/2005/8/layout/hierarchy2"/>
    <dgm:cxn modelId="{F4F5BAE1-FD16-4BBE-BBD7-D40EDFBEE36F}" type="presOf" srcId="{2CECD994-A400-4089-BB77-90018A3E7525}" destId="{68644FA5-59E2-4E6D-A395-9AEEEA2DFA0A}" srcOrd="0" destOrd="0" presId="urn:microsoft.com/office/officeart/2005/8/layout/hierarchy2"/>
    <dgm:cxn modelId="{F308E6DB-48D7-4164-9FE4-03ABA88A0E43}" type="presOf" srcId="{A4CE20DC-DA83-4A84-BB77-A2083C37EFAB}" destId="{64F44B66-52C9-48A3-B7FA-F9A49FF76FEF}" srcOrd="0" destOrd="0" presId="urn:microsoft.com/office/officeart/2005/8/layout/hierarchy2"/>
    <dgm:cxn modelId="{11ABDF47-8582-4620-B408-3A1D7A94F733}" srcId="{15738752-7C4B-4B7F-B25B-04026847AD20}" destId="{43874934-B9F8-4581-9D5E-3F0C38353D36}" srcOrd="1" destOrd="0" parTransId="{E82F5A9C-FD61-4493-AA37-FDEF9DCE37BF}" sibTransId="{26F13BED-1BF2-4143-BDC4-CFCC77F77470}"/>
    <dgm:cxn modelId="{F15F3F20-3758-43BA-AA9F-47F9D903D614}" type="presOf" srcId="{3C9AA465-942D-4660-8846-E619B135991F}" destId="{A1525122-5B2E-402F-82A0-1E806B19E0CD}" srcOrd="1" destOrd="0" presId="urn:microsoft.com/office/officeart/2005/8/layout/hierarchy2"/>
    <dgm:cxn modelId="{DF5CAC4C-6706-49D4-98A7-6DA497F143E5}" srcId="{11A805B7-7A9D-4D9A-B737-24955AE4D7A5}" destId="{DBCF36A2-97A7-41DC-AC77-DDCE36280921}" srcOrd="3" destOrd="0" parTransId="{7EE58388-B92F-4760-B0CE-4D9ACFF3EE0E}" sibTransId="{E5A67C36-58D0-44D8-A490-457F8A0784F1}"/>
    <dgm:cxn modelId="{F56AC2DA-E0AD-44F0-BD08-B7F505E37398}" srcId="{4C630D18-C3BE-482F-8D47-AE95D493D33D}" destId="{11A805B7-7A9D-4D9A-B737-24955AE4D7A5}" srcOrd="0" destOrd="0" parTransId="{44BBBB54-9944-4676-AB29-5CE97257C983}" sibTransId="{50CC7E9C-5333-4A8B-8051-DD5B0D2C4B0C}"/>
    <dgm:cxn modelId="{5DC31756-1786-4FE4-AA9F-937803CB4916}" type="presOf" srcId="{DBCF36A2-97A7-41DC-AC77-DDCE36280921}" destId="{71652159-2A62-46F4-9E34-E1EE824128BE}" srcOrd="0" destOrd="0" presId="urn:microsoft.com/office/officeart/2005/8/layout/hierarchy2"/>
    <dgm:cxn modelId="{26E030C5-E731-4CCF-B62E-CD4F3FD81EE3}" type="presOf" srcId="{E82F5A9C-FD61-4493-AA37-FDEF9DCE37BF}" destId="{D27BE6CD-84CA-4789-B1A4-104A9EBDE184}" srcOrd="1" destOrd="0" presId="urn:microsoft.com/office/officeart/2005/8/layout/hierarchy2"/>
    <dgm:cxn modelId="{F42889D0-5D61-4239-AF21-B53793B80429}" type="presOf" srcId="{44BBBB54-9944-4676-AB29-5CE97257C983}" destId="{E33AED30-2B2E-494F-8458-2FD431C9AC7A}" srcOrd="1" destOrd="0" presId="urn:microsoft.com/office/officeart/2005/8/layout/hierarchy2"/>
    <dgm:cxn modelId="{A6E0B1F4-EE8B-4A81-AF37-0716B967C2F2}" srcId="{15738752-7C4B-4B7F-B25B-04026847AD20}" destId="{E1DA2D5C-085C-4D0F-8C9C-79EBDB59FA59}" srcOrd="0" destOrd="0" parTransId="{2AFE3EEE-A8E2-4045-BE53-70EB10E4FA1E}" sibTransId="{7944F02F-ABA8-42FC-9837-14EA522B0B4E}"/>
    <dgm:cxn modelId="{CDA08619-5C99-4AD6-BB9E-464C64936B48}" type="presOf" srcId="{15738752-7C4B-4B7F-B25B-04026847AD20}" destId="{7680B1DE-3B43-4A3C-9F72-D7930B95222D}" srcOrd="0" destOrd="0" presId="urn:microsoft.com/office/officeart/2005/8/layout/hierarchy2"/>
    <dgm:cxn modelId="{BBC1742E-F612-44B5-A662-F8A7006E62F1}" type="presOf" srcId="{2AFE3EEE-A8E2-4045-BE53-70EB10E4FA1E}" destId="{C3EADFA1-8A07-484D-8E98-2B09CC52BB86}" srcOrd="0" destOrd="0" presId="urn:microsoft.com/office/officeart/2005/8/layout/hierarchy2"/>
    <dgm:cxn modelId="{4B9C0F81-7C10-4E9A-B3E2-B71A298F1276}" type="presOf" srcId="{44BBBB54-9944-4676-AB29-5CE97257C983}" destId="{7ECC3DCE-CD59-4A55-BA83-CED948B3E657}" srcOrd="0" destOrd="0" presId="urn:microsoft.com/office/officeart/2005/8/layout/hierarchy2"/>
    <dgm:cxn modelId="{644985B2-5158-4DC7-A447-7AF8C8922589}" type="presOf" srcId="{8D70E97C-44C0-400F-805D-AD03110D8C07}" destId="{3EE7F8B1-E865-49D8-8AF9-2FA8EFBAB90A}" srcOrd="0" destOrd="0" presId="urn:microsoft.com/office/officeart/2005/8/layout/hierarchy2"/>
    <dgm:cxn modelId="{EE4840BE-D961-406E-8FA7-D6A75859B302}" type="presOf" srcId="{459E1D9A-D747-4A0E-AA67-1D546A1EBAB6}" destId="{D2B542B2-612D-4E0E-BF40-38D098E7BB48}" srcOrd="1" destOrd="0" presId="urn:microsoft.com/office/officeart/2005/8/layout/hierarchy2"/>
    <dgm:cxn modelId="{42EB0F3C-6456-4D5E-AD15-CD110AEF0CA2}" type="presOf" srcId="{D3BFEF99-2D7F-4BE5-B8EF-AF5305A3489F}" destId="{C5732A27-DAA1-4724-A25A-88A51E45C6E9}" srcOrd="0" destOrd="0" presId="urn:microsoft.com/office/officeart/2005/8/layout/hierarchy2"/>
    <dgm:cxn modelId="{238EE33A-E76B-4ECE-9CBF-4F23C6E99C82}" type="presOf" srcId="{2CECD994-A400-4089-BB77-90018A3E7525}" destId="{02C34D18-2A89-47F0-95EF-8AD44EF5FAC4}" srcOrd="1" destOrd="0" presId="urn:microsoft.com/office/officeart/2005/8/layout/hierarchy2"/>
    <dgm:cxn modelId="{30EF7E27-CA90-4EB1-AEDE-CFC235D7EE09}" srcId="{11A805B7-7A9D-4D9A-B737-24955AE4D7A5}" destId="{2188F6B3-DB95-43A2-B471-1538FF5F32B5}" srcOrd="0" destOrd="0" parTransId="{5E2648BE-7679-4628-A410-62613B0772DC}" sibTransId="{4122906E-628C-470D-A837-6A009A733280}"/>
    <dgm:cxn modelId="{7E0469E4-D9E0-4737-BB2B-28299F90A215}" srcId="{975A4273-ED2D-4B2F-8CB0-955759A58201}" destId="{1B0AE14B-FBE8-4FE3-9B1C-C85DD0AD4577}" srcOrd="0" destOrd="0" parTransId="{3C9AA465-942D-4660-8846-E619B135991F}" sibTransId="{61C9B6BC-CD33-4AB5-9037-1C584CF7C671}"/>
    <dgm:cxn modelId="{A1734D7F-6D84-4860-A670-EE24B7FEA2C7}" srcId="{11A805B7-7A9D-4D9A-B737-24955AE4D7A5}" destId="{106EAD42-FD66-4372-95E6-4E32C515937E}" srcOrd="1" destOrd="0" parTransId="{A868487B-AC5C-411A-9D57-967CAD94499B}" sibTransId="{00E67249-3B8D-40A7-ACEB-9077949F3AE6}"/>
    <dgm:cxn modelId="{06DBBEE2-1A4D-47CF-BC8B-FA12A28D23EB}" type="presOf" srcId="{B3AD70A6-DE86-4EF0-BA99-00B7AF6108FA}" destId="{4F8D5ACC-BEF2-4275-BD7C-39EC2D4BF452}" srcOrd="0" destOrd="0" presId="urn:microsoft.com/office/officeart/2005/8/layout/hierarchy2"/>
    <dgm:cxn modelId="{5EDC0865-93D9-42A8-AD56-D60D9894ACD7}" type="presOf" srcId="{A4CE20DC-DA83-4A84-BB77-A2083C37EFAB}" destId="{FF7A6B64-2AB9-447A-9F6F-D2E9917E9F4F}" srcOrd="1" destOrd="0" presId="urn:microsoft.com/office/officeart/2005/8/layout/hierarchy2"/>
    <dgm:cxn modelId="{3CFAD6C9-C2CC-406A-B272-0D08FC41698B}" srcId="{D3BFEF99-2D7F-4BE5-B8EF-AF5305A3489F}" destId="{15738752-7C4B-4B7F-B25B-04026847AD20}" srcOrd="1" destOrd="0" parTransId="{92083C53-E370-491A-9D0B-FD04709208C5}" sibTransId="{4EEAE0C5-BB6B-40F6-913C-8BFE9F42B682}"/>
    <dgm:cxn modelId="{319FF074-1648-4ADB-9E1E-58BCBB55DF91}" type="presOf" srcId="{5E2648BE-7679-4628-A410-62613B0772DC}" destId="{ED681E23-56BF-4B59-AF96-725338F991FC}" srcOrd="1" destOrd="0" presId="urn:microsoft.com/office/officeart/2005/8/layout/hierarchy2"/>
    <dgm:cxn modelId="{C7725C6E-90C9-4544-A312-56ABB604A5FB}" type="presOf" srcId="{2AFE3EEE-A8E2-4045-BE53-70EB10E4FA1E}" destId="{96EF718B-7C89-41D2-BEB0-ADBC9DA72A74}" srcOrd="1" destOrd="0" presId="urn:microsoft.com/office/officeart/2005/8/layout/hierarchy2"/>
    <dgm:cxn modelId="{742A46D6-DC82-4FF3-AAC8-5684B520E3A2}" type="presOf" srcId="{5E2648BE-7679-4628-A410-62613B0772DC}" destId="{A80DB07E-E2A4-4195-8B79-112D9F815962}" srcOrd="0" destOrd="0" presId="urn:microsoft.com/office/officeart/2005/8/layout/hierarchy2"/>
    <dgm:cxn modelId="{4025BCFC-BAA1-493A-AD39-9AA97ACE204D}" type="presParOf" srcId="{C5732A27-DAA1-4724-A25A-88A51E45C6E9}" destId="{D95FBC93-6114-49E8-82C2-1186995260C5}" srcOrd="0" destOrd="0" presId="urn:microsoft.com/office/officeart/2005/8/layout/hierarchy2"/>
    <dgm:cxn modelId="{F49004BA-C938-4FDE-9BBA-27E2FBF974EB}" type="presParOf" srcId="{D95FBC93-6114-49E8-82C2-1186995260C5}" destId="{37BE2777-E24A-4C26-9802-4DC9EF897184}" srcOrd="0" destOrd="0" presId="urn:microsoft.com/office/officeart/2005/8/layout/hierarchy2"/>
    <dgm:cxn modelId="{4B2AA276-1943-481A-800B-D60EB6007CB8}" type="presParOf" srcId="{D95FBC93-6114-49E8-82C2-1186995260C5}" destId="{87F0A3F8-BD3D-40C2-99A2-87BD9173DFBE}" srcOrd="1" destOrd="0" presId="urn:microsoft.com/office/officeart/2005/8/layout/hierarchy2"/>
    <dgm:cxn modelId="{7247AA2C-2445-4A64-9296-92AA692103B7}" type="presParOf" srcId="{87F0A3F8-BD3D-40C2-99A2-87BD9173DFBE}" destId="{7ECC3DCE-CD59-4A55-BA83-CED948B3E657}" srcOrd="0" destOrd="0" presId="urn:microsoft.com/office/officeart/2005/8/layout/hierarchy2"/>
    <dgm:cxn modelId="{5B43F71E-16DE-4EA1-9535-E6C04385AC38}" type="presParOf" srcId="{7ECC3DCE-CD59-4A55-BA83-CED948B3E657}" destId="{E33AED30-2B2E-494F-8458-2FD431C9AC7A}" srcOrd="0" destOrd="0" presId="urn:microsoft.com/office/officeart/2005/8/layout/hierarchy2"/>
    <dgm:cxn modelId="{B934093E-E9C3-4A1C-A257-A6D3E0053737}" type="presParOf" srcId="{87F0A3F8-BD3D-40C2-99A2-87BD9173DFBE}" destId="{295360D3-A56D-4E15-8C61-C95F735B4048}" srcOrd="1" destOrd="0" presId="urn:microsoft.com/office/officeart/2005/8/layout/hierarchy2"/>
    <dgm:cxn modelId="{FC471D27-B6F8-429F-8F58-E041C4EC58A8}" type="presParOf" srcId="{295360D3-A56D-4E15-8C61-C95F735B4048}" destId="{C3804635-9581-40EE-B58C-23D6F52869E0}" srcOrd="0" destOrd="0" presId="urn:microsoft.com/office/officeart/2005/8/layout/hierarchy2"/>
    <dgm:cxn modelId="{12875F74-29A8-467D-82D1-AA3A75525993}" type="presParOf" srcId="{295360D3-A56D-4E15-8C61-C95F735B4048}" destId="{F66A12D5-CF8E-4C89-A508-7171E5860CA7}" srcOrd="1" destOrd="0" presId="urn:microsoft.com/office/officeart/2005/8/layout/hierarchy2"/>
    <dgm:cxn modelId="{EC25E1EB-2195-4225-BBFB-F2F6C12F97D6}" type="presParOf" srcId="{F66A12D5-CF8E-4C89-A508-7171E5860CA7}" destId="{A80DB07E-E2A4-4195-8B79-112D9F815962}" srcOrd="0" destOrd="0" presId="urn:microsoft.com/office/officeart/2005/8/layout/hierarchy2"/>
    <dgm:cxn modelId="{1F5EA2AD-A88E-4EFA-81D5-56CF9E653541}" type="presParOf" srcId="{A80DB07E-E2A4-4195-8B79-112D9F815962}" destId="{ED681E23-56BF-4B59-AF96-725338F991FC}" srcOrd="0" destOrd="0" presId="urn:microsoft.com/office/officeart/2005/8/layout/hierarchy2"/>
    <dgm:cxn modelId="{B9319A61-ECCA-4192-B25C-58129E26987E}" type="presParOf" srcId="{F66A12D5-CF8E-4C89-A508-7171E5860CA7}" destId="{FC49E00C-BF4B-4667-910C-629898E6CD0A}" srcOrd="1" destOrd="0" presId="urn:microsoft.com/office/officeart/2005/8/layout/hierarchy2"/>
    <dgm:cxn modelId="{B39BCB92-8B71-4883-82B6-3334A4A1C7C9}" type="presParOf" srcId="{FC49E00C-BF4B-4667-910C-629898E6CD0A}" destId="{2D244EDD-213C-46C0-B614-E23E6D48BA94}" srcOrd="0" destOrd="0" presId="urn:microsoft.com/office/officeart/2005/8/layout/hierarchy2"/>
    <dgm:cxn modelId="{29FAC13F-16D1-45BB-A9B7-E639EB2E351B}" type="presParOf" srcId="{FC49E00C-BF4B-4667-910C-629898E6CD0A}" destId="{7780DA1D-5D91-4360-AE5D-C3FADE894C6A}" srcOrd="1" destOrd="0" presId="urn:microsoft.com/office/officeart/2005/8/layout/hierarchy2"/>
    <dgm:cxn modelId="{DA1749D4-5ED5-4F06-AE3B-C97DA554170A}" type="presParOf" srcId="{F66A12D5-CF8E-4C89-A508-7171E5860CA7}" destId="{DD3CF995-7A9B-4F0E-A05A-FFC366294B2D}" srcOrd="2" destOrd="0" presId="urn:microsoft.com/office/officeart/2005/8/layout/hierarchy2"/>
    <dgm:cxn modelId="{434FF9BA-2A89-4C4E-BBB1-5C424F4E30FD}" type="presParOf" srcId="{DD3CF995-7A9B-4F0E-A05A-FFC366294B2D}" destId="{90C07ECE-EC55-4CF1-9623-03DC5E71921F}" srcOrd="0" destOrd="0" presId="urn:microsoft.com/office/officeart/2005/8/layout/hierarchy2"/>
    <dgm:cxn modelId="{01D1619B-5E26-4AEC-B31E-FCCACA841FD9}" type="presParOf" srcId="{F66A12D5-CF8E-4C89-A508-7171E5860CA7}" destId="{2FC6B8E8-433E-4855-BD3F-B3EE5C355834}" srcOrd="3" destOrd="0" presId="urn:microsoft.com/office/officeart/2005/8/layout/hierarchy2"/>
    <dgm:cxn modelId="{D272D958-82F1-499A-B9F8-6F029113947D}" type="presParOf" srcId="{2FC6B8E8-433E-4855-BD3F-B3EE5C355834}" destId="{2FCC95F6-0E8F-487E-A65D-938749ACD160}" srcOrd="0" destOrd="0" presId="urn:microsoft.com/office/officeart/2005/8/layout/hierarchy2"/>
    <dgm:cxn modelId="{27CFBC55-777D-49D1-BA89-B430015B987A}" type="presParOf" srcId="{2FC6B8E8-433E-4855-BD3F-B3EE5C355834}" destId="{AAE7D222-00F0-492C-8510-7EA94FBFCDCD}" srcOrd="1" destOrd="0" presId="urn:microsoft.com/office/officeart/2005/8/layout/hierarchy2"/>
    <dgm:cxn modelId="{FDDD03E1-E681-4784-A427-F7CA033321A2}" type="presParOf" srcId="{F66A12D5-CF8E-4C89-A508-7171E5860CA7}" destId="{64F44B66-52C9-48A3-B7FA-F9A49FF76FEF}" srcOrd="4" destOrd="0" presId="urn:microsoft.com/office/officeart/2005/8/layout/hierarchy2"/>
    <dgm:cxn modelId="{DC75BF50-6BBB-437E-9D0E-1290FA6C4705}" type="presParOf" srcId="{64F44B66-52C9-48A3-B7FA-F9A49FF76FEF}" destId="{FF7A6B64-2AB9-447A-9F6F-D2E9917E9F4F}" srcOrd="0" destOrd="0" presId="urn:microsoft.com/office/officeart/2005/8/layout/hierarchy2"/>
    <dgm:cxn modelId="{7496A1EE-FEA0-4B6A-B0AC-4F05A5D256DB}" type="presParOf" srcId="{F66A12D5-CF8E-4C89-A508-7171E5860CA7}" destId="{70F0D6D8-EB86-47E6-BC55-8868B561A902}" srcOrd="5" destOrd="0" presId="urn:microsoft.com/office/officeart/2005/8/layout/hierarchy2"/>
    <dgm:cxn modelId="{74D55F24-DB82-4BA5-B195-E00663A6A851}" type="presParOf" srcId="{70F0D6D8-EB86-47E6-BC55-8868B561A902}" destId="{690B2CA9-8732-43C7-A106-B48454F5A529}" srcOrd="0" destOrd="0" presId="urn:microsoft.com/office/officeart/2005/8/layout/hierarchy2"/>
    <dgm:cxn modelId="{C3D744BB-55C2-480E-94D1-E20F37C81D83}" type="presParOf" srcId="{70F0D6D8-EB86-47E6-BC55-8868B561A902}" destId="{A3846CE0-FE96-4A09-9F80-8EF589E3417D}" srcOrd="1" destOrd="0" presId="urn:microsoft.com/office/officeart/2005/8/layout/hierarchy2"/>
    <dgm:cxn modelId="{BE8193C1-5426-413C-B718-ECDC0573C8A4}" type="presParOf" srcId="{F66A12D5-CF8E-4C89-A508-7171E5860CA7}" destId="{FA24D37E-F8AA-4065-96FF-D9A1FCC07F05}" srcOrd="6" destOrd="0" presId="urn:microsoft.com/office/officeart/2005/8/layout/hierarchy2"/>
    <dgm:cxn modelId="{0024BA8E-3EE1-4A8C-B28F-E494D95F755A}" type="presParOf" srcId="{FA24D37E-F8AA-4065-96FF-D9A1FCC07F05}" destId="{98EE4229-C32D-4C0E-90A7-3B63B93F3DA8}" srcOrd="0" destOrd="0" presId="urn:microsoft.com/office/officeart/2005/8/layout/hierarchy2"/>
    <dgm:cxn modelId="{1DB34225-D282-4B1D-93E6-7643882E008D}" type="presParOf" srcId="{F66A12D5-CF8E-4C89-A508-7171E5860CA7}" destId="{1C082C24-E37A-4A18-97B7-9BD5802E8277}" srcOrd="7" destOrd="0" presId="urn:microsoft.com/office/officeart/2005/8/layout/hierarchy2"/>
    <dgm:cxn modelId="{D5A3B65F-F704-447F-80A4-E783F10FF5C4}" type="presParOf" srcId="{1C082C24-E37A-4A18-97B7-9BD5802E8277}" destId="{71652159-2A62-46F4-9E34-E1EE824128BE}" srcOrd="0" destOrd="0" presId="urn:microsoft.com/office/officeart/2005/8/layout/hierarchy2"/>
    <dgm:cxn modelId="{D4C219DA-2FEF-4487-A716-186636E45513}" type="presParOf" srcId="{1C082C24-E37A-4A18-97B7-9BD5802E8277}" destId="{6640DEFA-084E-4A5D-953F-7B8D8599E232}" srcOrd="1" destOrd="0" presId="urn:microsoft.com/office/officeart/2005/8/layout/hierarchy2"/>
    <dgm:cxn modelId="{BCA5DA99-DB32-45B7-8B99-2439C2CD39A2}" type="presParOf" srcId="{F66A12D5-CF8E-4C89-A508-7171E5860CA7}" destId="{388B63D8-200A-4DAB-93BF-841B56D025DC}" srcOrd="8" destOrd="0" presId="urn:microsoft.com/office/officeart/2005/8/layout/hierarchy2"/>
    <dgm:cxn modelId="{59291C56-730E-4B77-826E-1FB81C9A01B4}" type="presParOf" srcId="{388B63D8-200A-4DAB-93BF-841B56D025DC}" destId="{D2B542B2-612D-4E0E-BF40-38D098E7BB48}" srcOrd="0" destOrd="0" presId="urn:microsoft.com/office/officeart/2005/8/layout/hierarchy2"/>
    <dgm:cxn modelId="{B52ADE46-2E39-462A-94B8-BAA3FDC636B8}" type="presParOf" srcId="{F66A12D5-CF8E-4C89-A508-7171E5860CA7}" destId="{8E18F8CC-59DB-4387-AF08-9587B4C79860}" srcOrd="9" destOrd="0" presId="urn:microsoft.com/office/officeart/2005/8/layout/hierarchy2"/>
    <dgm:cxn modelId="{22A1D014-E7D0-4F40-9D3F-634FDA962D74}" type="presParOf" srcId="{8E18F8CC-59DB-4387-AF08-9587B4C79860}" destId="{C707F0B1-1A43-4EB2-9961-34A71817AA71}" srcOrd="0" destOrd="0" presId="urn:microsoft.com/office/officeart/2005/8/layout/hierarchy2"/>
    <dgm:cxn modelId="{0D7020C2-E418-4489-9FC2-C690F11ECB25}" type="presParOf" srcId="{8E18F8CC-59DB-4387-AF08-9587B4C79860}" destId="{482F0603-F8B1-4703-80F4-01CF89B557D1}" srcOrd="1" destOrd="0" presId="urn:microsoft.com/office/officeart/2005/8/layout/hierarchy2"/>
    <dgm:cxn modelId="{3080B75E-9634-4DDB-A29D-A85E88A82FE4}" type="presParOf" srcId="{482F0603-F8B1-4703-80F4-01CF89B557D1}" destId="{02711E93-9DD2-4089-BF7D-C914CE8485A2}" srcOrd="0" destOrd="0" presId="urn:microsoft.com/office/officeart/2005/8/layout/hierarchy2"/>
    <dgm:cxn modelId="{0CCC0CD4-3C49-4A2D-9329-337BA44022D3}" type="presParOf" srcId="{02711E93-9DD2-4089-BF7D-C914CE8485A2}" destId="{A1525122-5B2E-402F-82A0-1E806B19E0CD}" srcOrd="0" destOrd="0" presId="urn:microsoft.com/office/officeart/2005/8/layout/hierarchy2"/>
    <dgm:cxn modelId="{D59D6C7F-9725-4A1F-B3FC-C8FA7F1C712B}" type="presParOf" srcId="{482F0603-F8B1-4703-80F4-01CF89B557D1}" destId="{19A3F8B3-8061-4AC0-9288-E7E0B6914C6A}" srcOrd="1" destOrd="0" presId="urn:microsoft.com/office/officeart/2005/8/layout/hierarchy2"/>
    <dgm:cxn modelId="{09A18C63-8516-45EA-B3C3-2254BECF0B1D}" type="presParOf" srcId="{19A3F8B3-8061-4AC0-9288-E7E0B6914C6A}" destId="{9AF964C5-E31B-43C9-A9AD-3041D7CF6FF5}" srcOrd="0" destOrd="0" presId="urn:microsoft.com/office/officeart/2005/8/layout/hierarchy2"/>
    <dgm:cxn modelId="{F4F7EC9B-569B-4C3C-A641-80AA292A13D4}" type="presParOf" srcId="{19A3F8B3-8061-4AC0-9288-E7E0B6914C6A}" destId="{7AE08813-EED9-46C4-84D2-B011D7A1EFBE}" srcOrd="1" destOrd="0" presId="urn:microsoft.com/office/officeart/2005/8/layout/hierarchy2"/>
    <dgm:cxn modelId="{7336C4DB-0485-431B-A22E-1CD9FF9D26C1}" type="presParOf" srcId="{482F0603-F8B1-4703-80F4-01CF89B557D1}" destId="{68644FA5-59E2-4E6D-A395-9AEEEA2DFA0A}" srcOrd="2" destOrd="0" presId="urn:microsoft.com/office/officeart/2005/8/layout/hierarchy2"/>
    <dgm:cxn modelId="{A70F0C0D-88AC-480F-A044-3FF75EFE25D4}" type="presParOf" srcId="{68644FA5-59E2-4E6D-A395-9AEEEA2DFA0A}" destId="{02C34D18-2A89-47F0-95EF-8AD44EF5FAC4}" srcOrd="0" destOrd="0" presId="urn:microsoft.com/office/officeart/2005/8/layout/hierarchy2"/>
    <dgm:cxn modelId="{83AB3D5C-8166-4FC5-86F5-CE1BB0563315}" type="presParOf" srcId="{482F0603-F8B1-4703-80F4-01CF89B557D1}" destId="{500A179A-158B-4E90-A9E4-DDEFEDEB7DF4}" srcOrd="3" destOrd="0" presId="urn:microsoft.com/office/officeart/2005/8/layout/hierarchy2"/>
    <dgm:cxn modelId="{F758165C-9505-4D78-998B-ABCB5E16BE3B}" type="presParOf" srcId="{500A179A-158B-4E90-A9E4-DDEFEDEB7DF4}" destId="{4F8D5ACC-BEF2-4275-BD7C-39EC2D4BF452}" srcOrd="0" destOrd="0" presId="urn:microsoft.com/office/officeart/2005/8/layout/hierarchy2"/>
    <dgm:cxn modelId="{D14D0F7D-BA65-4916-B3E1-1A43969BE698}" type="presParOf" srcId="{500A179A-158B-4E90-A9E4-DDEFEDEB7DF4}" destId="{4FB9171C-72C7-40E5-A798-C78F39E2CE66}" srcOrd="1" destOrd="0" presId="urn:microsoft.com/office/officeart/2005/8/layout/hierarchy2"/>
    <dgm:cxn modelId="{48856983-52A9-4001-803A-CE67275052ED}" type="presParOf" srcId="{C5732A27-DAA1-4724-A25A-88A51E45C6E9}" destId="{26C7B78E-3A7E-4D5D-8233-4C1AAA77FFFE}" srcOrd="1" destOrd="0" presId="urn:microsoft.com/office/officeart/2005/8/layout/hierarchy2"/>
    <dgm:cxn modelId="{C388E26A-13D6-43D8-9AA8-7DA933B302E7}" type="presParOf" srcId="{26C7B78E-3A7E-4D5D-8233-4C1AAA77FFFE}" destId="{7680B1DE-3B43-4A3C-9F72-D7930B95222D}" srcOrd="0" destOrd="0" presId="urn:microsoft.com/office/officeart/2005/8/layout/hierarchy2"/>
    <dgm:cxn modelId="{5A08E119-4BD2-4EA6-BCB4-9B7B7A284271}" type="presParOf" srcId="{26C7B78E-3A7E-4D5D-8233-4C1AAA77FFFE}" destId="{41E2D558-F593-4791-A4E6-9B8C8846E4D7}" srcOrd="1" destOrd="0" presId="urn:microsoft.com/office/officeart/2005/8/layout/hierarchy2"/>
    <dgm:cxn modelId="{DDF33552-78EA-4722-BDCC-E92F3BEDD5A1}" type="presParOf" srcId="{41E2D558-F593-4791-A4E6-9B8C8846E4D7}" destId="{C3EADFA1-8A07-484D-8E98-2B09CC52BB86}" srcOrd="0" destOrd="0" presId="urn:microsoft.com/office/officeart/2005/8/layout/hierarchy2"/>
    <dgm:cxn modelId="{EE6A60E4-75FA-4548-A32A-5ACA4E3D6705}" type="presParOf" srcId="{C3EADFA1-8A07-484D-8E98-2B09CC52BB86}" destId="{96EF718B-7C89-41D2-BEB0-ADBC9DA72A74}" srcOrd="0" destOrd="0" presId="urn:microsoft.com/office/officeart/2005/8/layout/hierarchy2"/>
    <dgm:cxn modelId="{945CB803-D7CC-4BA1-BAB1-9BD072786EC3}" type="presParOf" srcId="{41E2D558-F593-4791-A4E6-9B8C8846E4D7}" destId="{C94193DF-41AD-4D7A-9553-9566A9018BA7}" srcOrd="1" destOrd="0" presId="urn:microsoft.com/office/officeart/2005/8/layout/hierarchy2"/>
    <dgm:cxn modelId="{C8D459D3-4EFA-45B9-8CF3-B757F11737F9}" type="presParOf" srcId="{C94193DF-41AD-4D7A-9553-9566A9018BA7}" destId="{463EC668-0B88-4114-8F45-2BEEB4906743}" srcOrd="0" destOrd="0" presId="urn:microsoft.com/office/officeart/2005/8/layout/hierarchy2"/>
    <dgm:cxn modelId="{DD4C1746-A03D-4542-9223-A36FD7C2CB66}" type="presParOf" srcId="{C94193DF-41AD-4D7A-9553-9566A9018BA7}" destId="{46E97515-890D-408D-8AA4-7C6765C98E4A}" srcOrd="1" destOrd="0" presId="urn:microsoft.com/office/officeart/2005/8/layout/hierarchy2"/>
    <dgm:cxn modelId="{46EF7065-B64C-42EF-85CA-7B490AC56891}" type="presParOf" srcId="{41E2D558-F593-4791-A4E6-9B8C8846E4D7}" destId="{B0CF5549-816A-4889-8234-F69621543C12}" srcOrd="2" destOrd="0" presId="urn:microsoft.com/office/officeart/2005/8/layout/hierarchy2"/>
    <dgm:cxn modelId="{C81F2334-015E-47CF-AB50-18BABEF369E9}" type="presParOf" srcId="{B0CF5549-816A-4889-8234-F69621543C12}" destId="{D27BE6CD-84CA-4789-B1A4-104A9EBDE184}" srcOrd="0" destOrd="0" presId="urn:microsoft.com/office/officeart/2005/8/layout/hierarchy2"/>
    <dgm:cxn modelId="{D19080DE-8CBF-47F0-9E30-2C0B20D7B895}" type="presParOf" srcId="{41E2D558-F593-4791-A4E6-9B8C8846E4D7}" destId="{FDF09527-D649-48CA-8F6D-08C46CB04385}" srcOrd="3" destOrd="0" presId="urn:microsoft.com/office/officeart/2005/8/layout/hierarchy2"/>
    <dgm:cxn modelId="{7FBDE21E-C16E-46D1-A89F-77EE370A452A}" type="presParOf" srcId="{FDF09527-D649-48CA-8F6D-08C46CB04385}" destId="{C92919E8-D857-42EF-9E1B-EE27783E38D0}" srcOrd="0" destOrd="0" presId="urn:microsoft.com/office/officeart/2005/8/layout/hierarchy2"/>
    <dgm:cxn modelId="{8F4FB563-55C0-46C0-B86D-35414B145FAA}" type="presParOf" srcId="{FDF09527-D649-48CA-8F6D-08C46CB04385}" destId="{6259768C-6AA7-41CF-ADFB-C0E60D8C9740}" srcOrd="1" destOrd="0" presId="urn:microsoft.com/office/officeart/2005/8/layout/hierarchy2"/>
    <dgm:cxn modelId="{E37D08F9-D40C-4100-9AF7-F856E84CDC82}" type="presParOf" srcId="{41E2D558-F593-4791-A4E6-9B8C8846E4D7}" destId="{3EE7F8B1-E865-49D8-8AF9-2FA8EFBAB90A}" srcOrd="4" destOrd="0" presId="urn:microsoft.com/office/officeart/2005/8/layout/hierarchy2"/>
    <dgm:cxn modelId="{39F16A6F-3213-4489-B86B-2A4F42F1EE3D}" type="presParOf" srcId="{3EE7F8B1-E865-49D8-8AF9-2FA8EFBAB90A}" destId="{95CF1E4E-0D98-45A6-89C2-26E57EA6F136}" srcOrd="0" destOrd="0" presId="urn:microsoft.com/office/officeart/2005/8/layout/hierarchy2"/>
    <dgm:cxn modelId="{260534D7-9C9A-4A4C-B5E1-CEC43E5AB206}" type="presParOf" srcId="{41E2D558-F593-4791-A4E6-9B8C8846E4D7}" destId="{420AAD9E-97D6-46F9-A016-F96022A92F58}" srcOrd="5" destOrd="0" presId="urn:microsoft.com/office/officeart/2005/8/layout/hierarchy2"/>
    <dgm:cxn modelId="{733FB19E-8060-4E1E-AD2F-6B6F84E988FE}" type="presParOf" srcId="{420AAD9E-97D6-46F9-A016-F96022A92F58}" destId="{A531C853-EA66-4009-8056-FF57D257A2D4}" srcOrd="0" destOrd="0" presId="urn:microsoft.com/office/officeart/2005/8/layout/hierarchy2"/>
    <dgm:cxn modelId="{84BC9DF6-5991-4869-BB79-83AF454739AA}" type="presParOf" srcId="{420AAD9E-97D6-46F9-A016-F96022A92F58}" destId="{E6BEE513-C296-4511-9281-2F9845CA58E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BE2777-E24A-4C26-9802-4DC9EF897184}">
      <dsp:nvSpPr>
        <dsp:cNvPr id="0" name=""/>
        <dsp:cNvSpPr/>
      </dsp:nvSpPr>
      <dsp:spPr>
        <a:xfrm>
          <a:off x="0" y="2201990"/>
          <a:ext cx="1616911" cy="808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Mociones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23679" y="2225669"/>
        <a:ext cx="1569553" cy="761097"/>
      </dsp:txXfrm>
    </dsp:sp>
    <dsp:sp modelId="{7ECC3DCE-CD59-4A55-BA83-CED948B3E657}">
      <dsp:nvSpPr>
        <dsp:cNvPr id="0" name=""/>
        <dsp:cNvSpPr/>
      </dsp:nvSpPr>
      <dsp:spPr>
        <a:xfrm rot="21355174">
          <a:off x="1616078" y="2570816"/>
          <a:ext cx="656927" cy="24058"/>
        </a:xfrm>
        <a:custGeom>
          <a:avLst/>
          <a:gdLst/>
          <a:ahLst/>
          <a:cxnLst/>
          <a:rect l="0" t="0" r="0" b="0"/>
          <a:pathLst>
            <a:path>
              <a:moveTo>
                <a:pt x="0" y="12029"/>
              </a:moveTo>
              <a:lnTo>
                <a:pt x="656927" y="1202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>
        <a:off x="1928119" y="2566422"/>
        <a:ext cx="32846" cy="32846"/>
      </dsp:txXfrm>
    </dsp:sp>
    <dsp:sp modelId="{C3804635-9581-40EE-B58C-23D6F52869E0}">
      <dsp:nvSpPr>
        <dsp:cNvPr id="0" name=""/>
        <dsp:cNvSpPr/>
      </dsp:nvSpPr>
      <dsp:spPr>
        <a:xfrm>
          <a:off x="2272174" y="2155245"/>
          <a:ext cx="1616911" cy="808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Procedimiento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2295853" y="2178924"/>
        <a:ext cx="1569553" cy="761097"/>
      </dsp:txXfrm>
    </dsp:sp>
    <dsp:sp modelId="{A80DB07E-E2A4-4195-8B79-112D9F815962}">
      <dsp:nvSpPr>
        <dsp:cNvPr id="0" name=""/>
        <dsp:cNvSpPr/>
      </dsp:nvSpPr>
      <dsp:spPr>
        <a:xfrm rot="17350740">
          <a:off x="3228108" y="1617720"/>
          <a:ext cx="1968718" cy="24058"/>
        </a:xfrm>
        <a:custGeom>
          <a:avLst/>
          <a:gdLst/>
          <a:ahLst/>
          <a:cxnLst/>
          <a:rect l="0" t="0" r="0" b="0"/>
          <a:pathLst>
            <a:path>
              <a:moveTo>
                <a:pt x="0" y="12029"/>
              </a:moveTo>
              <a:lnTo>
                <a:pt x="1968718" y="1202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/>
        </a:p>
      </dsp:txBody>
      <dsp:txXfrm>
        <a:off x="4163250" y="1580531"/>
        <a:ext cx="98435" cy="98435"/>
      </dsp:txXfrm>
    </dsp:sp>
    <dsp:sp modelId="{2D244EDD-213C-46C0-B614-E23E6D48BA94}">
      <dsp:nvSpPr>
        <dsp:cNvPr id="0" name=""/>
        <dsp:cNvSpPr/>
      </dsp:nvSpPr>
      <dsp:spPr>
        <a:xfrm>
          <a:off x="4535850" y="295797"/>
          <a:ext cx="1616911" cy="808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Abrir/Cerrar Sesión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4559529" y="319476"/>
        <a:ext cx="1569553" cy="761097"/>
      </dsp:txXfrm>
    </dsp:sp>
    <dsp:sp modelId="{DD3CF995-7A9B-4F0E-A05A-FFC366294B2D}">
      <dsp:nvSpPr>
        <dsp:cNvPr id="0" name=""/>
        <dsp:cNvSpPr/>
      </dsp:nvSpPr>
      <dsp:spPr>
        <a:xfrm rot="18289469">
          <a:off x="3646188" y="2082582"/>
          <a:ext cx="1132559" cy="24058"/>
        </a:xfrm>
        <a:custGeom>
          <a:avLst/>
          <a:gdLst/>
          <a:ahLst/>
          <a:cxnLst/>
          <a:rect l="0" t="0" r="0" b="0"/>
          <a:pathLst>
            <a:path>
              <a:moveTo>
                <a:pt x="0" y="12029"/>
              </a:moveTo>
              <a:lnTo>
                <a:pt x="1132559" y="1202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>
        <a:off x="4184154" y="2066297"/>
        <a:ext cx="56627" cy="56627"/>
      </dsp:txXfrm>
    </dsp:sp>
    <dsp:sp modelId="{2FCC95F6-0E8F-487E-A65D-938749ACD160}">
      <dsp:nvSpPr>
        <dsp:cNvPr id="0" name=""/>
        <dsp:cNvSpPr/>
      </dsp:nvSpPr>
      <dsp:spPr>
        <a:xfrm>
          <a:off x="4535850" y="1225521"/>
          <a:ext cx="1616911" cy="808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Establecer </a:t>
          </a:r>
          <a:r>
            <a:rPr lang="es-MX" sz="18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Agenda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4559529" y="1249200"/>
        <a:ext cx="1569553" cy="761097"/>
      </dsp:txXfrm>
    </dsp:sp>
    <dsp:sp modelId="{64F44B66-52C9-48A3-B7FA-F9A49FF76FEF}">
      <dsp:nvSpPr>
        <dsp:cNvPr id="0" name=""/>
        <dsp:cNvSpPr/>
      </dsp:nvSpPr>
      <dsp:spPr>
        <a:xfrm>
          <a:off x="3889085" y="2547444"/>
          <a:ext cx="646764" cy="24058"/>
        </a:xfrm>
        <a:custGeom>
          <a:avLst/>
          <a:gdLst/>
          <a:ahLst/>
          <a:cxnLst/>
          <a:rect l="0" t="0" r="0" b="0"/>
          <a:pathLst>
            <a:path>
              <a:moveTo>
                <a:pt x="0" y="12029"/>
              </a:moveTo>
              <a:lnTo>
                <a:pt x="646764" y="1202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>
        <a:off x="4196298" y="2543304"/>
        <a:ext cx="32338" cy="32338"/>
      </dsp:txXfrm>
    </dsp:sp>
    <dsp:sp modelId="{690B2CA9-8732-43C7-A106-B48454F5A529}">
      <dsp:nvSpPr>
        <dsp:cNvPr id="0" name=""/>
        <dsp:cNvSpPr/>
      </dsp:nvSpPr>
      <dsp:spPr>
        <a:xfrm>
          <a:off x="4535850" y="2155245"/>
          <a:ext cx="1616911" cy="808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Tiempo de Oratoria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4559529" y="2178924"/>
        <a:ext cx="1569553" cy="761097"/>
      </dsp:txXfrm>
    </dsp:sp>
    <dsp:sp modelId="{FA24D37E-F8AA-4065-96FF-D9A1FCC07F05}">
      <dsp:nvSpPr>
        <dsp:cNvPr id="0" name=""/>
        <dsp:cNvSpPr/>
      </dsp:nvSpPr>
      <dsp:spPr>
        <a:xfrm rot="3310531">
          <a:off x="3646188" y="3012306"/>
          <a:ext cx="1132559" cy="24058"/>
        </a:xfrm>
        <a:custGeom>
          <a:avLst/>
          <a:gdLst/>
          <a:ahLst/>
          <a:cxnLst/>
          <a:rect l="0" t="0" r="0" b="0"/>
          <a:pathLst>
            <a:path>
              <a:moveTo>
                <a:pt x="0" y="12029"/>
              </a:moveTo>
              <a:lnTo>
                <a:pt x="1132559" y="1202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>
        <a:off x="4184154" y="2996021"/>
        <a:ext cx="56627" cy="56627"/>
      </dsp:txXfrm>
    </dsp:sp>
    <dsp:sp modelId="{71652159-2A62-46F4-9E34-E1EE824128BE}">
      <dsp:nvSpPr>
        <dsp:cNvPr id="0" name=""/>
        <dsp:cNvSpPr/>
      </dsp:nvSpPr>
      <dsp:spPr>
        <a:xfrm>
          <a:off x="4535850" y="3084969"/>
          <a:ext cx="1616911" cy="808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Sesión </a:t>
          </a:r>
          <a:r>
            <a:rPr lang="es-MX" sz="18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Extraordinaria</a:t>
          </a:r>
          <a:r>
            <a:rPr lang="es-MX" sz="1800" kern="1200" dirty="0" smtClean="0">
              <a:solidFill>
                <a:schemeClr val="tx1"/>
              </a:solidFill>
            </a:rPr>
            <a:t> de preguntas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4559529" y="3108648"/>
        <a:ext cx="1569553" cy="761097"/>
      </dsp:txXfrm>
    </dsp:sp>
    <dsp:sp modelId="{388B63D8-200A-4DAB-93BF-841B56D025DC}">
      <dsp:nvSpPr>
        <dsp:cNvPr id="0" name=""/>
        <dsp:cNvSpPr/>
      </dsp:nvSpPr>
      <dsp:spPr>
        <a:xfrm rot="4249260">
          <a:off x="3228108" y="3477168"/>
          <a:ext cx="1968718" cy="24058"/>
        </a:xfrm>
        <a:custGeom>
          <a:avLst/>
          <a:gdLst/>
          <a:ahLst/>
          <a:cxnLst/>
          <a:rect l="0" t="0" r="0" b="0"/>
          <a:pathLst>
            <a:path>
              <a:moveTo>
                <a:pt x="0" y="12029"/>
              </a:moveTo>
              <a:lnTo>
                <a:pt x="1968718" y="1202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/>
        </a:p>
      </dsp:txBody>
      <dsp:txXfrm>
        <a:off x="4163250" y="3439979"/>
        <a:ext cx="98435" cy="98435"/>
      </dsp:txXfrm>
    </dsp:sp>
    <dsp:sp modelId="{C707F0B1-1A43-4EB2-9961-34A71817AA71}">
      <dsp:nvSpPr>
        <dsp:cNvPr id="0" name=""/>
        <dsp:cNvSpPr/>
      </dsp:nvSpPr>
      <dsp:spPr>
        <a:xfrm>
          <a:off x="4535850" y="4014693"/>
          <a:ext cx="1616911" cy="808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Caucus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4559529" y="4038372"/>
        <a:ext cx="1569553" cy="761097"/>
      </dsp:txXfrm>
    </dsp:sp>
    <dsp:sp modelId="{02711E93-9DD2-4089-BF7D-C914CE8485A2}">
      <dsp:nvSpPr>
        <dsp:cNvPr id="0" name=""/>
        <dsp:cNvSpPr/>
      </dsp:nvSpPr>
      <dsp:spPr>
        <a:xfrm rot="19457599">
          <a:off x="6077897" y="4174461"/>
          <a:ext cx="796493" cy="24058"/>
        </a:xfrm>
        <a:custGeom>
          <a:avLst/>
          <a:gdLst/>
          <a:ahLst/>
          <a:cxnLst/>
          <a:rect l="0" t="0" r="0" b="0"/>
          <a:pathLst>
            <a:path>
              <a:moveTo>
                <a:pt x="0" y="12029"/>
              </a:moveTo>
              <a:lnTo>
                <a:pt x="796493" y="1202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>
        <a:off x="6456231" y="4166578"/>
        <a:ext cx="39824" cy="39824"/>
      </dsp:txXfrm>
    </dsp:sp>
    <dsp:sp modelId="{9AF964C5-E31B-43C9-A9AD-3041D7CF6FF5}">
      <dsp:nvSpPr>
        <dsp:cNvPr id="0" name=""/>
        <dsp:cNvSpPr/>
      </dsp:nvSpPr>
      <dsp:spPr>
        <a:xfrm>
          <a:off x="6799526" y="3549831"/>
          <a:ext cx="1616911" cy="808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Moderado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6823205" y="3573510"/>
        <a:ext cx="1569553" cy="761097"/>
      </dsp:txXfrm>
    </dsp:sp>
    <dsp:sp modelId="{68644FA5-59E2-4E6D-A395-9AEEEA2DFA0A}">
      <dsp:nvSpPr>
        <dsp:cNvPr id="0" name=""/>
        <dsp:cNvSpPr/>
      </dsp:nvSpPr>
      <dsp:spPr>
        <a:xfrm rot="2142401">
          <a:off x="6077897" y="4639323"/>
          <a:ext cx="796493" cy="24058"/>
        </a:xfrm>
        <a:custGeom>
          <a:avLst/>
          <a:gdLst/>
          <a:ahLst/>
          <a:cxnLst/>
          <a:rect l="0" t="0" r="0" b="0"/>
          <a:pathLst>
            <a:path>
              <a:moveTo>
                <a:pt x="0" y="12029"/>
              </a:moveTo>
              <a:lnTo>
                <a:pt x="796493" y="1202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>
        <a:off x="6456231" y="4631440"/>
        <a:ext cx="39824" cy="39824"/>
      </dsp:txXfrm>
    </dsp:sp>
    <dsp:sp modelId="{4F8D5ACC-BEF2-4275-BD7C-39EC2D4BF452}">
      <dsp:nvSpPr>
        <dsp:cNvPr id="0" name=""/>
        <dsp:cNvSpPr/>
      </dsp:nvSpPr>
      <dsp:spPr>
        <a:xfrm>
          <a:off x="6799526" y="4479555"/>
          <a:ext cx="1616911" cy="808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Inmoderado/simple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6823205" y="4503234"/>
        <a:ext cx="1569553" cy="761097"/>
      </dsp:txXfrm>
    </dsp:sp>
    <dsp:sp modelId="{7680B1DE-3B43-4A3C-9F72-D7930B95222D}">
      <dsp:nvSpPr>
        <dsp:cNvPr id="0" name=""/>
        <dsp:cNvSpPr/>
      </dsp:nvSpPr>
      <dsp:spPr>
        <a:xfrm>
          <a:off x="8498" y="4014693"/>
          <a:ext cx="1616911" cy="808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Puntos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32177" y="4038372"/>
        <a:ext cx="1569553" cy="761097"/>
      </dsp:txXfrm>
    </dsp:sp>
    <dsp:sp modelId="{C3EADFA1-8A07-484D-8E98-2B09CC52BB86}">
      <dsp:nvSpPr>
        <dsp:cNvPr id="0" name=""/>
        <dsp:cNvSpPr/>
      </dsp:nvSpPr>
      <dsp:spPr>
        <a:xfrm rot="18289469">
          <a:off x="1382512" y="3942030"/>
          <a:ext cx="1132559" cy="24058"/>
        </a:xfrm>
        <a:custGeom>
          <a:avLst/>
          <a:gdLst/>
          <a:ahLst/>
          <a:cxnLst/>
          <a:rect l="0" t="0" r="0" b="0"/>
          <a:pathLst>
            <a:path>
              <a:moveTo>
                <a:pt x="0" y="12029"/>
              </a:moveTo>
              <a:lnTo>
                <a:pt x="1132559" y="1202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>
        <a:off x="1920477" y="3925745"/>
        <a:ext cx="56627" cy="56627"/>
      </dsp:txXfrm>
    </dsp:sp>
    <dsp:sp modelId="{463EC668-0B88-4114-8F45-2BEEB4906743}">
      <dsp:nvSpPr>
        <dsp:cNvPr id="0" name=""/>
        <dsp:cNvSpPr/>
      </dsp:nvSpPr>
      <dsp:spPr>
        <a:xfrm>
          <a:off x="2272174" y="3084969"/>
          <a:ext cx="1616911" cy="808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Orden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2295853" y="3108648"/>
        <a:ext cx="1569553" cy="761097"/>
      </dsp:txXfrm>
    </dsp:sp>
    <dsp:sp modelId="{B0CF5549-816A-4889-8234-F69621543C12}">
      <dsp:nvSpPr>
        <dsp:cNvPr id="0" name=""/>
        <dsp:cNvSpPr/>
      </dsp:nvSpPr>
      <dsp:spPr>
        <a:xfrm>
          <a:off x="1625409" y="4406892"/>
          <a:ext cx="646764" cy="24058"/>
        </a:xfrm>
        <a:custGeom>
          <a:avLst/>
          <a:gdLst/>
          <a:ahLst/>
          <a:cxnLst/>
          <a:rect l="0" t="0" r="0" b="0"/>
          <a:pathLst>
            <a:path>
              <a:moveTo>
                <a:pt x="0" y="12029"/>
              </a:moveTo>
              <a:lnTo>
                <a:pt x="646764" y="1202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>
        <a:off x="1932622" y="4402752"/>
        <a:ext cx="32338" cy="32338"/>
      </dsp:txXfrm>
    </dsp:sp>
    <dsp:sp modelId="{C92919E8-D857-42EF-9E1B-EE27783E38D0}">
      <dsp:nvSpPr>
        <dsp:cNvPr id="0" name=""/>
        <dsp:cNvSpPr/>
      </dsp:nvSpPr>
      <dsp:spPr>
        <a:xfrm>
          <a:off x="2272174" y="4014693"/>
          <a:ext cx="1616911" cy="808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Duda</a:t>
          </a:r>
          <a:r>
            <a:rPr lang="es-MX" sz="1800" kern="1200" dirty="0" smtClean="0">
              <a:solidFill>
                <a:schemeClr val="tx1"/>
              </a:solidFill>
            </a:rPr>
            <a:t> Parlamentaria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2295853" y="4038372"/>
        <a:ext cx="1569553" cy="761097"/>
      </dsp:txXfrm>
    </dsp:sp>
    <dsp:sp modelId="{3EE7F8B1-E865-49D8-8AF9-2FA8EFBAB90A}">
      <dsp:nvSpPr>
        <dsp:cNvPr id="0" name=""/>
        <dsp:cNvSpPr/>
      </dsp:nvSpPr>
      <dsp:spPr>
        <a:xfrm rot="3310531">
          <a:off x="1382512" y="4871754"/>
          <a:ext cx="1132559" cy="24058"/>
        </a:xfrm>
        <a:custGeom>
          <a:avLst/>
          <a:gdLst/>
          <a:ahLst/>
          <a:cxnLst/>
          <a:rect l="0" t="0" r="0" b="0"/>
          <a:pathLst>
            <a:path>
              <a:moveTo>
                <a:pt x="0" y="12029"/>
              </a:moveTo>
              <a:lnTo>
                <a:pt x="1132559" y="1202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>
        <a:off x="1920477" y="4855469"/>
        <a:ext cx="56627" cy="56627"/>
      </dsp:txXfrm>
    </dsp:sp>
    <dsp:sp modelId="{A531C853-EA66-4009-8056-FF57D257A2D4}">
      <dsp:nvSpPr>
        <dsp:cNvPr id="0" name=""/>
        <dsp:cNvSpPr/>
      </dsp:nvSpPr>
      <dsp:spPr>
        <a:xfrm>
          <a:off x="2272174" y="4944417"/>
          <a:ext cx="1616911" cy="808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Privilegio Personal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2295853" y="4968096"/>
        <a:ext cx="1569553" cy="7610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69C53F4-CE08-42D5-9BAA-5E0426749E32}" type="datetimeFigureOut">
              <a:rPr lang="es-MX" smtClean="0"/>
              <a:t>21/09/2012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1DE3DE6-1D08-4FA8-A54A-98C95D4C7BE9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3F4-CE08-42D5-9BAA-5E0426749E32}" type="datetimeFigureOut">
              <a:rPr lang="es-MX" smtClean="0"/>
              <a:t>21/09/2012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DE6-1D08-4FA8-A54A-98C95D4C7B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3F4-CE08-42D5-9BAA-5E0426749E32}" type="datetimeFigureOut">
              <a:rPr lang="es-MX" smtClean="0"/>
              <a:t>21/09/2012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DE6-1D08-4FA8-A54A-98C95D4C7B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3F4-CE08-42D5-9BAA-5E0426749E32}" type="datetimeFigureOut">
              <a:rPr lang="es-MX" smtClean="0"/>
              <a:t>21/09/2012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DE6-1D08-4FA8-A54A-98C95D4C7B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3F4-CE08-42D5-9BAA-5E0426749E32}" type="datetimeFigureOut">
              <a:rPr lang="es-MX" smtClean="0"/>
              <a:t>21/09/2012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DE6-1D08-4FA8-A54A-98C95D4C7B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3F4-CE08-42D5-9BAA-5E0426749E32}" type="datetimeFigureOut">
              <a:rPr lang="es-MX" smtClean="0"/>
              <a:t>21/09/2012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DE6-1D08-4FA8-A54A-98C95D4C7BE9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3F4-CE08-42D5-9BAA-5E0426749E32}" type="datetimeFigureOut">
              <a:rPr lang="es-MX" smtClean="0"/>
              <a:t>21/09/2012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DE6-1D08-4FA8-A54A-98C95D4C7B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3F4-CE08-42D5-9BAA-5E0426749E32}" type="datetimeFigureOut">
              <a:rPr lang="es-MX" smtClean="0"/>
              <a:t>21/09/2012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DE6-1D08-4FA8-A54A-98C95D4C7B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3F4-CE08-42D5-9BAA-5E0426749E32}" type="datetimeFigureOut">
              <a:rPr lang="es-MX" smtClean="0"/>
              <a:t>21/09/2012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DE6-1D08-4FA8-A54A-98C95D4C7B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3F4-CE08-42D5-9BAA-5E0426749E32}" type="datetimeFigureOut">
              <a:rPr lang="es-MX" smtClean="0"/>
              <a:t>21/09/2012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DE6-1D08-4FA8-A54A-98C95D4C7BE9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3F4-CE08-42D5-9BAA-5E0426749E32}" type="datetimeFigureOut">
              <a:rPr lang="es-MX" smtClean="0"/>
              <a:t>21/09/2012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DE6-1D08-4FA8-A54A-98C95D4C7B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69C53F4-CE08-42D5-9BAA-5E0426749E32}" type="datetimeFigureOut">
              <a:rPr lang="es-MX" smtClean="0"/>
              <a:t>21/09/2012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1DE3DE6-1D08-4FA8-A54A-98C95D4C7BE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PROTOCOLO DE DEBATE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Modelo de Naciones Unidas de la Escuela Nacional Preparatoria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7612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hlinkClick r:id="" action="ppaction://hlinkshowjump?jump=lastslideviewed"/>
              </a:rPr>
              <a:t>CAUCUS INMODERADO O SIMPLE</a:t>
            </a:r>
            <a:endParaRPr lang="es-MX" dirty="0">
              <a:hlinkClick r:id="" action="ppaction://hlinkshowjump?jump=lastslideviewed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parte del debate informal, en ese momento todos los delegados pueden levantarse de sus lugares y establecer contacto directo.</a:t>
            </a:r>
          </a:p>
          <a:p>
            <a:endParaRPr lang="es-MX" dirty="0"/>
          </a:p>
          <a:p>
            <a:r>
              <a:rPr lang="es-MX" dirty="0" smtClean="0"/>
              <a:t>Siempre debe mantenerse una postura diplomática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9754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hlinkClick r:id="" action="ppaction://hlinkshowjump?jump=lastslideviewed"/>
              </a:rPr>
              <a:t>PUNTO DE ORDEN</a:t>
            </a:r>
            <a:endParaRPr lang="es-MX" dirty="0">
              <a:hlinkClick r:id="" action="ppaction://hlinkshowjump?jump=lastslideviewed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utilizado para marcar un error dentro del protocolo. </a:t>
            </a:r>
          </a:p>
          <a:p>
            <a:endParaRPr lang="es-MX" dirty="0"/>
          </a:p>
          <a:p>
            <a:r>
              <a:rPr lang="es-MX" dirty="0" smtClean="0"/>
              <a:t>Puede vetarse su uso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5513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hlinkClick r:id="" action="ppaction://hlinkshowjump?jump=lastslideviewed"/>
              </a:rPr>
              <a:t>DUDA PARLAMENTARIA</a:t>
            </a:r>
            <a:endParaRPr lang="es-MX" dirty="0">
              <a:hlinkClick r:id="" action="ppaction://hlinkshowjump?jump=lastslideviewed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empleada cuando un delegado tiene alguna pregunta de cualquier tipo con respecto al protocolo debate. </a:t>
            </a:r>
          </a:p>
        </p:txBody>
      </p:sp>
    </p:spTree>
    <p:extLst>
      <p:ext uri="{BB962C8B-B14F-4D97-AF65-F5344CB8AC3E}">
        <p14:creationId xmlns:p14="http://schemas.microsoft.com/office/powerpoint/2010/main" val="67030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hlinkClick r:id="" action="ppaction://hlinkshowjump?jump=lastslideviewed"/>
              </a:rPr>
              <a:t>PRIVILEGIO PERSONAL</a:t>
            </a:r>
            <a:endParaRPr lang="es-MX" dirty="0">
              <a:hlinkClick r:id="" action="ppaction://hlinkshowjump?jump=lastslideviewed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Son aquellos que son utilizados para mayor comodidad de cada delegado.</a:t>
            </a:r>
          </a:p>
          <a:p>
            <a:endParaRPr lang="es-MX" dirty="0"/>
          </a:p>
          <a:p>
            <a:r>
              <a:rPr lang="es-MX" dirty="0" smtClean="0"/>
              <a:t>Es preferible que estos puntos sean por medio de nota diplomática</a:t>
            </a:r>
          </a:p>
        </p:txBody>
      </p:sp>
    </p:spTree>
    <p:extLst>
      <p:ext uri="{BB962C8B-B14F-4D97-AF65-F5344CB8AC3E}">
        <p14:creationId xmlns:p14="http://schemas.microsoft.com/office/powerpoint/2010/main" val="70318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DESCRIPCIÓN DEL DEBATE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COMITÉ</a:t>
            </a:r>
          </a:p>
          <a:p>
            <a:r>
              <a:rPr lang="es-MX" dirty="0" smtClean="0"/>
              <a:t>TÓPICO</a:t>
            </a:r>
          </a:p>
          <a:p>
            <a:r>
              <a:rPr lang="es-MX" dirty="0" smtClean="0"/>
              <a:t>MESA</a:t>
            </a:r>
          </a:p>
          <a:p>
            <a:pPr lvl="1"/>
            <a:r>
              <a:rPr lang="es-MX" dirty="0" smtClean="0"/>
              <a:t>PRESIDENTE</a:t>
            </a:r>
          </a:p>
          <a:p>
            <a:pPr lvl="1"/>
            <a:r>
              <a:rPr lang="es-MX" dirty="0" smtClean="0"/>
              <a:t>ORADOR</a:t>
            </a:r>
          </a:p>
          <a:p>
            <a:pPr lvl="1"/>
            <a:r>
              <a:rPr lang="es-MX" dirty="0" smtClean="0"/>
              <a:t>OFICIAL DE CONFERENCIAS</a:t>
            </a:r>
          </a:p>
          <a:p>
            <a:pPr lvl="1"/>
            <a:r>
              <a:rPr lang="es-MX" dirty="0" smtClean="0"/>
              <a:t>PAJES</a:t>
            </a:r>
          </a:p>
          <a:p>
            <a:r>
              <a:rPr lang="es-MX" dirty="0" smtClean="0"/>
              <a:t>LISTA DE ORADORES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AGENDA</a:t>
            </a:r>
          </a:p>
          <a:p>
            <a:r>
              <a:rPr lang="es-MX" dirty="0" smtClean="0"/>
              <a:t>RESOLUCIÓN</a:t>
            </a:r>
          </a:p>
          <a:p>
            <a:r>
              <a:rPr lang="es-MX" dirty="0" smtClean="0"/>
              <a:t>DEBATE </a:t>
            </a:r>
            <a:r>
              <a:rPr lang="es-MX" dirty="0"/>
              <a:t>ABIERTO</a:t>
            </a:r>
          </a:p>
          <a:p>
            <a:r>
              <a:rPr lang="es-MX" dirty="0"/>
              <a:t>DEBATE CERRADO</a:t>
            </a:r>
          </a:p>
          <a:p>
            <a:r>
              <a:rPr lang="es-MX" dirty="0"/>
              <a:t>MESA DE </a:t>
            </a:r>
            <a:r>
              <a:rPr lang="es-MX" dirty="0" smtClean="0"/>
              <a:t>APROBACION</a:t>
            </a:r>
            <a:endParaRPr lang="es-MX" dirty="0"/>
          </a:p>
          <a:p>
            <a:r>
              <a:rPr lang="es-MX" dirty="0" smtClean="0"/>
              <a:t>NOTA DIPLOMÁTICA</a:t>
            </a:r>
          </a:p>
          <a:p>
            <a:r>
              <a:rPr lang="es-MX" dirty="0" smtClean="0"/>
              <a:t>PLACARD</a:t>
            </a:r>
          </a:p>
          <a:p>
            <a:r>
              <a:rPr lang="es-MX" dirty="0"/>
              <a:t>AMONESTACIONES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0725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AMONESTACIONES</a:t>
            </a: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Faltas de respeto, entre compañeros o superiores</a:t>
            </a:r>
          </a:p>
          <a:p>
            <a:r>
              <a:rPr lang="es-MX" dirty="0"/>
              <a:t>Faltas al protocolo</a:t>
            </a:r>
          </a:p>
          <a:p>
            <a:r>
              <a:rPr lang="es-MX" dirty="0" smtClean="0"/>
              <a:t>Llegar </a:t>
            </a:r>
            <a:r>
              <a:rPr lang="es-MX" dirty="0"/>
              <a:t>tarde a las sesiones de entrenamiento</a:t>
            </a:r>
          </a:p>
        </p:txBody>
      </p:sp>
    </p:spTree>
    <p:extLst>
      <p:ext uri="{BB962C8B-B14F-4D97-AF65-F5344CB8AC3E}">
        <p14:creationId xmlns:p14="http://schemas.microsoft.com/office/powerpoint/2010/main" val="185621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772002"/>
              </p:ext>
            </p:extLst>
          </p:nvPr>
        </p:nvGraphicFramePr>
        <p:xfrm>
          <a:off x="251520" y="332656"/>
          <a:ext cx="8424936" cy="6048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96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hlinkClick r:id="" action="ppaction://hlinkshowjump?jump=lastslideviewed"/>
              </a:rPr>
              <a:t>ABRIR/CERRAR SESIÓN </a:t>
            </a:r>
            <a:endParaRPr lang="es-MX" dirty="0">
              <a:hlinkClick r:id="" action="ppaction://hlinkshowjump?jump=lastslideviewed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Son las mociones que consisten en establecer el inicio y el fin de la sesión.</a:t>
            </a:r>
          </a:p>
          <a:p>
            <a:endParaRPr lang="es-MX" dirty="0"/>
          </a:p>
          <a:p>
            <a:r>
              <a:rPr lang="es-MX" dirty="0" smtClean="0"/>
              <a:t>Son la primera y ultima mociones dentro de una sesión de debate</a:t>
            </a:r>
          </a:p>
          <a:p>
            <a:endParaRPr lang="es-MX" dirty="0" smtClean="0"/>
          </a:p>
          <a:p>
            <a:r>
              <a:rPr lang="es-MX" dirty="0" smtClean="0"/>
              <a:t>Mayoría simple</a:t>
            </a:r>
            <a:endParaRPr lang="es-MX" dirty="0"/>
          </a:p>
          <a:p>
            <a:endParaRPr lang="es-MX" dirty="0" smtClean="0"/>
          </a:p>
          <a:p>
            <a:pPr marL="68580" indent="0">
              <a:buNone/>
            </a:pPr>
            <a:endParaRPr lang="es-MX" dirty="0" smtClean="0"/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20953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hlinkClick r:id="" action="ppaction://hlinkshowjump?jump=lastslideviewed"/>
              </a:rPr>
              <a:t>ESTABLECER</a:t>
            </a:r>
            <a:r>
              <a:rPr lang="es-MX" dirty="0" smtClean="0"/>
              <a:t> AGENDA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Se utiliza para poner en orden los tópicos del debate.</a:t>
            </a:r>
          </a:p>
          <a:p>
            <a:endParaRPr lang="es-MX" dirty="0"/>
          </a:p>
          <a:p>
            <a:r>
              <a:rPr lang="es-MX" dirty="0" smtClean="0"/>
              <a:t>Mayoría simple</a:t>
            </a:r>
          </a:p>
          <a:p>
            <a:r>
              <a:rPr lang="es-MX" dirty="0" smtClean="0"/>
              <a:t>En caso de no aceptarse, se da un debate de 2 a favor y 2 en contra sobre el tópico</a:t>
            </a:r>
          </a:p>
          <a:p>
            <a:endParaRPr lang="es-MX" dirty="0"/>
          </a:p>
          <a:p>
            <a:r>
              <a:rPr lang="es-MX" dirty="0" smtClean="0"/>
              <a:t>Si el acuerdo no existe, se establece el tópico 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48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hlinkClick r:id="" action="ppaction://hlinkshowjump?jump=lastslideviewed"/>
              </a:rPr>
              <a:t>TIEMPO DE ORATORIA</a:t>
            </a:r>
            <a:endParaRPr lang="es-MX" dirty="0">
              <a:hlinkClick r:id="" action="ppaction://hlinkshowjump?jump=lastslideviewed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Puede o </a:t>
            </a:r>
            <a:r>
              <a:rPr lang="es-MX" dirty="0" smtClean="0"/>
              <a:t>no proponerse ante el foro</a:t>
            </a:r>
            <a:endParaRPr lang="es-MX" dirty="0"/>
          </a:p>
          <a:p>
            <a:pPr lvl="1"/>
            <a:r>
              <a:rPr lang="es-MX" dirty="0" smtClean="0"/>
              <a:t>En ese caso, el tiempo recomendado es de 90 segundos. </a:t>
            </a:r>
          </a:p>
          <a:p>
            <a:pPr marL="365760" lvl="1" indent="0">
              <a:buNone/>
            </a:pPr>
            <a:endParaRPr lang="es-MX" dirty="0" smtClean="0"/>
          </a:p>
          <a:p>
            <a:r>
              <a:rPr lang="es-MX" dirty="0" smtClean="0"/>
              <a:t>Es el tiempo que se establece para cada delegado frente al foro.</a:t>
            </a:r>
          </a:p>
          <a:p>
            <a:pPr marL="68580" indent="0">
              <a:buNone/>
            </a:pPr>
            <a:endParaRPr lang="es-MX" dirty="0" smtClean="0"/>
          </a:p>
          <a:p>
            <a:r>
              <a:rPr lang="es-MX" dirty="0" smtClean="0"/>
              <a:t>Se puede establecer para un caucus moderado</a:t>
            </a:r>
          </a:p>
          <a:p>
            <a:pPr marL="68580" indent="0">
              <a:buNone/>
            </a:pPr>
            <a:endParaRPr lang="es-MX" dirty="0"/>
          </a:p>
          <a:p>
            <a:r>
              <a:rPr lang="es-MX" dirty="0" smtClean="0"/>
              <a:t>Mayoría simple</a:t>
            </a:r>
          </a:p>
          <a:p>
            <a:pPr marL="6858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8637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98072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hlinkClick r:id="" action="ppaction://hlinkshowjump?jump=lastslideviewed"/>
              </a:rPr>
              <a:t>SESIÓN EXTRAORDINARIA DE PREGUNTAS</a:t>
            </a:r>
            <a:endParaRPr lang="es-MX" dirty="0">
              <a:hlinkClick r:id="" action="ppaction://hlinkshowjump?jump=lastslideviewed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Solamente puede ser utilizada cuando un delegado termina su participación en el foro.</a:t>
            </a:r>
          </a:p>
          <a:p>
            <a:endParaRPr lang="es-MX" dirty="0"/>
          </a:p>
          <a:p>
            <a:r>
              <a:rPr lang="es-MX" dirty="0" smtClean="0"/>
              <a:t>Los delegados interesados en hacer preguntas, utilizaran está moción. </a:t>
            </a:r>
          </a:p>
          <a:p>
            <a:endParaRPr lang="es-MX" dirty="0"/>
          </a:p>
          <a:p>
            <a:r>
              <a:rPr lang="es-MX" dirty="0" smtClean="0"/>
              <a:t>Mínimo son dos preguntas.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4529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hlinkClick r:id="" action="ppaction://hlinkshowjump?jump=lastslideviewed"/>
              </a:rPr>
              <a:t>CAUCUS MODERADO</a:t>
            </a:r>
            <a:endParaRPr lang="es-MX" dirty="0">
              <a:hlinkClick r:id="" action="ppaction://hlinkshowjump?jump=lastslideviewed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parte del debate formal, en ella los delegados expresan los puntos de vista  y propuestas de su país en forma ordenada, el moderador es quien da la palabra a aquél que levante su </a:t>
            </a:r>
            <a:r>
              <a:rPr lang="es-MX" dirty="0" err="1" smtClean="0"/>
              <a:t>placard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629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377</TotalTime>
  <Words>372</Words>
  <Application>Microsoft Office PowerPoint</Application>
  <PresentationFormat>Presentación en pantalla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Austin</vt:lpstr>
      <vt:lpstr>PROTOCOLO DE DEBATE</vt:lpstr>
      <vt:lpstr>DESCRIPCIÓN DEL DEBATE</vt:lpstr>
      <vt:lpstr>AMONESTACIONES</vt:lpstr>
      <vt:lpstr>Presentación de PowerPoint</vt:lpstr>
      <vt:lpstr>ABRIR/CERRAR SESIÓN </vt:lpstr>
      <vt:lpstr>ESTABLECER AGENDA</vt:lpstr>
      <vt:lpstr>TIEMPO DE ORATORIA</vt:lpstr>
      <vt:lpstr>SESIÓN EXTRAORDINARIA DE PREGUNTAS</vt:lpstr>
      <vt:lpstr>CAUCUS MODERADO</vt:lpstr>
      <vt:lpstr>CAUCUS INMODERADO O SIMPLE</vt:lpstr>
      <vt:lpstr>PUNTO DE ORDEN</vt:lpstr>
      <vt:lpstr>DUDA PARLAMENTARIA</vt:lpstr>
      <vt:lpstr>PRIVILEGIO PERSONAL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PROTOCOLO DE DEBATE</dc:title>
  <dc:creator>A Alejandro</dc:creator>
  <cp:lastModifiedBy>A Alejandro</cp:lastModifiedBy>
  <cp:revision>15</cp:revision>
  <dcterms:created xsi:type="dcterms:W3CDTF">2012-06-13T23:57:34Z</dcterms:created>
  <dcterms:modified xsi:type="dcterms:W3CDTF">2012-09-21T16:50:41Z</dcterms:modified>
</cp:coreProperties>
</file>